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144000"/>
  <p:custDataLst>
    <p:tags r:id="rId4"/>
  </p:custDataLst>
  <p:defaultTextStyle>
    <a:defPPr>
      <a:defRPr lang="en-GB"/>
    </a:defPPr>
    <a:lvl1pPr algn="l" rtl="0" fontAlgn="base">
      <a:spcBef>
        <a:spcPct val="0"/>
      </a:spcBef>
      <a:spcAft>
        <a:spcPct val="0"/>
      </a:spcAft>
      <a:defRPr sz="4000" kern="1200">
        <a:solidFill>
          <a:schemeClr val="tx1"/>
        </a:solidFill>
        <a:latin typeface="Arial" charset="0"/>
        <a:ea typeface="+mn-ea"/>
        <a:cs typeface="+mn-cs"/>
      </a:defRPr>
    </a:lvl1pPr>
    <a:lvl2pPr marL="1826011" algn="l" rtl="0" fontAlgn="base">
      <a:spcBef>
        <a:spcPct val="0"/>
      </a:spcBef>
      <a:spcAft>
        <a:spcPct val="0"/>
      </a:spcAft>
      <a:defRPr sz="4000" kern="1200">
        <a:solidFill>
          <a:schemeClr val="tx1"/>
        </a:solidFill>
        <a:latin typeface="Arial" charset="0"/>
        <a:ea typeface="+mn-ea"/>
        <a:cs typeface="+mn-cs"/>
      </a:defRPr>
    </a:lvl2pPr>
    <a:lvl3pPr marL="3652022" algn="l" rtl="0" fontAlgn="base">
      <a:spcBef>
        <a:spcPct val="0"/>
      </a:spcBef>
      <a:spcAft>
        <a:spcPct val="0"/>
      </a:spcAft>
      <a:defRPr sz="4000" kern="1200">
        <a:solidFill>
          <a:schemeClr val="tx1"/>
        </a:solidFill>
        <a:latin typeface="Arial" charset="0"/>
        <a:ea typeface="+mn-ea"/>
        <a:cs typeface="+mn-cs"/>
      </a:defRPr>
    </a:lvl3pPr>
    <a:lvl4pPr marL="5478033" algn="l" rtl="0" fontAlgn="base">
      <a:spcBef>
        <a:spcPct val="0"/>
      </a:spcBef>
      <a:spcAft>
        <a:spcPct val="0"/>
      </a:spcAft>
      <a:defRPr sz="4000" kern="1200">
        <a:solidFill>
          <a:schemeClr val="tx1"/>
        </a:solidFill>
        <a:latin typeface="Arial" charset="0"/>
        <a:ea typeface="+mn-ea"/>
        <a:cs typeface="+mn-cs"/>
      </a:defRPr>
    </a:lvl4pPr>
    <a:lvl5pPr marL="7304044" algn="l" rtl="0" fontAlgn="base">
      <a:spcBef>
        <a:spcPct val="0"/>
      </a:spcBef>
      <a:spcAft>
        <a:spcPct val="0"/>
      </a:spcAft>
      <a:defRPr sz="4000" kern="1200">
        <a:solidFill>
          <a:schemeClr val="tx1"/>
        </a:solidFill>
        <a:latin typeface="Arial" charset="0"/>
        <a:ea typeface="+mn-ea"/>
        <a:cs typeface="+mn-cs"/>
      </a:defRPr>
    </a:lvl5pPr>
    <a:lvl6pPr marL="9130055" algn="l" defTabSz="3652022" rtl="0" eaLnBrk="1" latinLnBrk="0" hangingPunct="1">
      <a:defRPr sz="4000" kern="1200">
        <a:solidFill>
          <a:schemeClr val="tx1"/>
        </a:solidFill>
        <a:latin typeface="Arial" charset="0"/>
        <a:ea typeface="+mn-ea"/>
        <a:cs typeface="+mn-cs"/>
      </a:defRPr>
    </a:lvl6pPr>
    <a:lvl7pPr marL="10956066" algn="l" defTabSz="3652022" rtl="0" eaLnBrk="1" latinLnBrk="0" hangingPunct="1">
      <a:defRPr sz="4000" kern="1200">
        <a:solidFill>
          <a:schemeClr val="tx1"/>
        </a:solidFill>
        <a:latin typeface="Arial" charset="0"/>
        <a:ea typeface="+mn-ea"/>
        <a:cs typeface="+mn-cs"/>
      </a:defRPr>
    </a:lvl7pPr>
    <a:lvl8pPr marL="12782078" algn="l" defTabSz="3652022" rtl="0" eaLnBrk="1" latinLnBrk="0" hangingPunct="1">
      <a:defRPr sz="4000" kern="1200">
        <a:solidFill>
          <a:schemeClr val="tx1"/>
        </a:solidFill>
        <a:latin typeface="Arial" charset="0"/>
        <a:ea typeface="+mn-ea"/>
        <a:cs typeface="+mn-cs"/>
      </a:defRPr>
    </a:lvl8pPr>
    <a:lvl9pPr marL="14608089" algn="l" defTabSz="3652022"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26">
          <p15:clr>
            <a:srgbClr val="A4A3A4"/>
          </p15:clr>
        </p15:guide>
        <p15:guide id="2" orient="horz" pos="26518">
          <p15:clr>
            <a:srgbClr val="A4A3A4"/>
          </p15:clr>
        </p15:guide>
        <p15:guide id="3" pos="6660">
          <p15:clr>
            <a:srgbClr val="A4A3A4"/>
          </p15:clr>
        </p15:guide>
        <p15:guide id="4" pos="6367">
          <p15:clr>
            <a:srgbClr val="A4A3A4"/>
          </p15:clr>
        </p15:guide>
        <p15:guide id="5" pos="613">
          <p15:clr>
            <a:srgbClr val="A4A3A4"/>
          </p15:clr>
        </p15:guide>
        <p15:guide id="6" pos="12418">
          <p15:clr>
            <a:srgbClr val="A4A3A4"/>
          </p15:clr>
        </p15:guide>
        <p15:guide id="7" pos="12715">
          <p15:clr>
            <a:srgbClr val="A4A3A4"/>
          </p15:clr>
        </p15:guide>
        <p15:guide id="8" pos="18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11" autoAdjust="0"/>
    <p:restoredTop sz="84480" autoAdjust="0"/>
  </p:normalViewPr>
  <p:slideViewPr>
    <p:cSldViewPr snapToGrid="0" snapToObjects="1">
      <p:cViewPr>
        <p:scale>
          <a:sx n="38" d="100"/>
          <a:sy n="38" d="100"/>
        </p:scale>
        <p:origin x="-1584" y="152"/>
      </p:cViewPr>
      <p:guideLst>
        <p:guide orient="horz" pos="2726"/>
        <p:guide orient="horz" pos="26518"/>
        <p:guide pos="6660"/>
        <p:guide pos="6367"/>
        <p:guide pos="613"/>
        <p:guide pos="12418"/>
        <p:guide pos="12715"/>
        <p:guide pos="1846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F4A0F-B36A-4E67-9EAF-AC1F50612FD4}" type="datetimeFigureOut">
              <a:rPr lang="en-GB" smtClean="0"/>
              <a:t>01/05/2015</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66434-E6F2-4385-942F-CA2C5C6472A0}" type="slidenum">
              <a:rPr lang="en-GB" smtClean="0"/>
              <a:t>‹#›</a:t>
            </a:fld>
            <a:endParaRPr lang="en-GB"/>
          </a:p>
        </p:txBody>
      </p:sp>
    </p:spTree>
    <p:extLst>
      <p:ext uri="{BB962C8B-B14F-4D97-AF65-F5344CB8AC3E}">
        <p14:creationId xmlns:p14="http://schemas.microsoft.com/office/powerpoint/2010/main" val="3212065631"/>
      </p:ext>
    </p:extLst>
  </p:cSld>
  <p:clrMap bg1="lt1" tx1="dk1" bg2="lt2" tx2="dk2" accent1="accent1" accent2="accent2" accent3="accent3" accent4="accent4" accent5="accent5" accent6="accent6" hlink="hlink" folHlink="folHlink"/>
  <p:notesStyle>
    <a:lvl1pPr marL="0" algn="l" defTabSz="3652022" rtl="0" eaLnBrk="1" latinLnBrk="0" hangingPunct="1">
      <a:defRPr sz="4800" kern="1200">
        <a:solidFill>
          <a:schemeClr val="tx1"/>
        </a:solidFill>
        <a:latin typeface="+mn-lt"/>
        <a:ea typeface="+mn-ea"/>
        <a:cs typeface="+mn-cs"/>
      </a:defRPr>
    </a:lvl1pPr>
    <a:lvl2pPr marL="1826011" algn="l" defTabSz="3652022" rtl="0" eaLnBrk="1" latinLnBrk="0" hangingPunct="1">
      <a:defRPr sz="4800" kern="1200">
        <a:solidFill>
          <a:schemeClr val="tx1"/>
        </a:solidFill>
        <a:latin typeface="+mn-lt"/>
        <a:ea typeface="+mn-ea"/>
        <a:cs typeface="+mn-cs"/>
      </a:defRPr>
    </a:lvl2pPr>
    <a:lvl3pPr marL="3652022" algn="l" defTabSz="3652022" rtl="0" eaLnBrk="1" latinLnBrk="0" hangingPunct="1">
      <a:defRPr sz="4800" kern="1200">
        <a:solidFill>
          <a:schemeClr val="tx1"/>
        </a:solidFill>
        <a:latin typeface="+mn-lt"/>
        <a:ea typeface="+mn-ea"/>
        <a:cs typeface="+mn-cs"/>
      </a:defRPr>
    </a:lvl3pPr>
    <a:lvl4pPr marL="5478033" algn="l" defTabSz="3652022" rtl="0" eaLnBrk="1" latinLnBrk="0" hangingPunct="1">
      <a:defRPr sz="4800" kern="1200">
        <a:solidFill>
          <a:schemeClr val="tx1"/>
        </a:solidFill>
        <a:latin typeface="+mn-lt"/>
        <a:ea typeface="+mn-ea"/>
        <a:cs typeface="+mn-cs"/>
      </a:defRPr>
    </a:lvl4pPr>
    <a:lvl5pPr marL="7304044" algn="l" defTabSz="3652022" rtl="0" eaLnBrk="1" latinLnBrk="0" hangingPunct="1">
      <a:defRPr sz="4800" kern="1200">
        <a:solidFill>
          <a:schemeClr val="tx1"/>
        </a:solidFill>
        <a:latin typeface="+mn-lt"/>
        <a:ea typeface="+mn-ea"/>
        <a:cs typeface="+mn-cs"/>
      </a:defRPr>
    </a:lvl5pPr>
    <a:lvl6pPr marL="9130055" algn="l" defTabSz="3652022" rtl="0" eaLnBrk="1" latinLnBrk="0" hangingPunct="1">
      <a:defRPr sz="4800" kern="1200">
        <a:solidFill>
          <a:schemeClr val="tx1"/>
        </a:solidFill>
        <a:latin typeface="+mn-lt"/>
        <a:ea typeface="+mn-ea"/>
        <a:cs typeface="+mn-cs"/>
      </a:defRPr>
    </a:lvl6pPr>
    <a:lvl7pPr marL="10956066" algn="l" defTabSz="3652022" rtl="0" eaLnBrk="1" latinLnBrk="0" hangingPunct="1">
      <a:defRPr sz="4800" kern="1200">
        <a:solidFill>
          <a:schemeClr val="tx1"/>
        </a:solidFill>
        <a:latin typeface="+mn-lt"/>
        <a:ea typeface="+mn-ea"/>
        <a:cs typeface="+mn-cs"/>
      </a:defRPr>
    </a:lvl7pPr>
    <a:lvl8pPr marL="12782078" algn="l" defTabSz="3652022" rtl="0" eaLnBrk="1" latinLnBrk="0" hangingPunct="1">
      <a:defRPr sz="4800" kern="1200">
        <a:solidFill>
          <a:schemeClr val="tx1"/>
        </a:solidFill>
        <a:latin typeface="+mn-lt"/>
        <a:ea typeface="+mn-ea"/>
        <a:cs typeface="+mn-cs"/>
      </a:defRPr>
    </a:lvl8pPr>
    <a:lvl9pPr marL="14608089" algn="l" defTabSz="3652022"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C66434-E6F2-4385-942F-CA2C5C6472A0}" type="slidenum">
              <a:rPr lang="en-GB" smtClean="0"/>
              <a:t>1</a:t>
            </a:fld>
            <a:endParaRPr lang="en-GB"/>
          </a:p>
        </p:txBody>
      </p:sp>
    </p:spTree>
    <p:extLst>
      <p:ext uri="{BB962C8B-B14F-4D97-AF65-F5344CB8AC3E}">
        <p14:creationId xmlns:p14="http://schemas.microsoft.com/office/powerpoint/2010/main" val="87682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572" y="13301404"/>
            <a:ext cx="25740836" cy="917053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9137" y="24257745"/>
            <a:ext cx="21201705" cy="10937271"/>
          </a:xfrm>
        </p:spPr>
        <p:txBody>
          <a:bodyPr/>
          <a:lstStyle>
            <a:lvl1pPr marL="0" indent="0" algn="ctr">
              <a:buNone/>
              <a:defRPr/>
            </a:lvl1pPr>
            <a:lvl2pPr marL="1826011" indent="0" algn="ctr">
              <a:buNone/>
              <a:defRPr/>
            </a:lvl2pPr>
            <a:lvl3pPr marL="3652022" indent="0" algn="ctr">
              <a:buNone/>
              <a:defRPr/>
            </a:lvl3pPr>
            <a:lvl4pPr marL="5478033" indent="0" algn="ctr">
              <a:buNone/>
              <a:defRPr/>
            </a:lvl4pPr>
            <a:lvl5pPr marL="7304044" indent="0" algn="ctr">
              <a:buNone/>
              <a:defRPr/>
            </a:lvl5pPr>
            <a:lvl6pPr marL="9130055" indent="0" algn="ctr">
              <a:buNone/>
              <a:defRPr/>
            </a:lvl6pPr>
            <a:lvl7pPr marL="10956066" indent="0" algn="ctr">
              <a:buNone/>
              <a:defRPr/>
            </a:lvl7pPr>
            <a:lvl8pPr marL="12782078" indent="0" algn="ctr">
              <a:buNone/>
              <a:defRPr/>
            </a:lvl8pPr>
            <a:lvl9pPr marL="14608089"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C43904-D4D0-4825-BA8F-3815289194A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F89411-6BEF-47E6-8C9E-20BB28C81432}"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8228" y="1715900"/>
            <a:ext cx="6808705" cy="3652960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3045" y="1715900"/>
            <a:ext cx="19834876" cy="36529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DF9C561-A730-43C6-8D46-4E9DF88FF1E3}"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047" y="1715901"/>
            <a:ext cx="27253885" cy="71368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513048" y="9983997"/>
            <a:ext cx="13318613" cy="1382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1513048" y="24416620"/>
            <a:ext cx="13318613" cy="13828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half" idx="3"/>
          </p:nvPr>
        </p:nvSpPr>
        <p:spPr>
          <a:xfrm>
            <a:off x="15441962" y="9983998"/>
            <a:ext cx="13324968" cy="28261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513046" y="38982705"/>
            <a:ext cx="7069353" cy="2974226"/>
          </a:xfrm>
        </p:spPr>
        <p:txBody>
          <a:bodyPr/>
          <a:lstStyle>
            <a:lvl1pPr>
              <a:defRPr/>
            </a:lvl1pPr>
          </a:lstStyle>
          <a:p>
            <a:endParaRPr lang="en-GB"/>
          </a:p>
        </p:txBody>
      </p:sp>
      <p:sp>
        <p:nvSpPr>
          <p:cNvPr id="7" name="Footer Placeholder 6"/>
          <p:cNvSpPr>
            <a:spLocks noGrp="1"/>
          </p:cNvSpPr>
          <p:nvPr>
            <p:ph type="ftr" sz="quarter" idx="11"/>
          </p:nvPr>
        </p:nvSpPr>
        <p:spPr>
          <a:xfrm>
            <a:off x="10343384" y="38982705"/>
            <a:ext cx="9593212" cy="2974226"/>
          </a:xfrm>
        </p:spPr>
        <p:txBody>
          <a:bodyPr/>
          <a:lstStyle>
            <a:lvl1pPr>
              <a:defRPr/>
            </a:lvl1pPr>
          </a:lstStyle>
          <a:p>
            <a:endParaRPr lang="en-GB"/>
          </a:p>
        </p:txBody>
      </p:sp>
      <p:sp>
        <p:nvSpPr>
          <p:cNvPr id="8" name="Slide Number Placeholder 7"/>
          <p:cNvSpPr>
            <a:spLocks noGrp="1"/>
          </p:cNvSpPr>
          <p:nvPr>
            <p:ph type="sldNum" sz="quarter" idx="12"/>
          </p:nvPr>
        </p:nvSpPr>
        <p:spPr>
          <a:xfrm>
            <a:off x="21697578" y="38982705"/>
            <a:ext cx="7069353" cy="2974226"/>
          </a:xfrm>
        </p:spPr>
        <p:txBody>
          <a:bodyPr/>
          <a:lstStyle>
            <a:lvl1pPr>
              <a:defRPr/>
            </a:lvl1pPr>
          </a:lstStyle>
          <a:p>
            <a:fld id="{899607CD-7B83-4EBC-8BA3-2FB73448A7C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988200-ED8A-4A65-874D-F550B29433A4}"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357" y="27511599"/>
            <a:ext cx="25740840" cy="8496880"/>
          </a:xfrm>
        </p:spPr>
        <p:txBody>
          <a:bodyPr anchor="t"/>
          <a:lstStyle>
            <a:lvl1pPr algn="l">
              <a:defRPr sz="16000" b="1" cap="all"/>
            </a:lvl1pPr>
          </a:lstStyle>
          <a:p>
            <a:r>
              <a:rPr lang="en-US" smtClean="0"/>
              <a:t>Click to edit Master title style</a:t>
            </a:r>
            <a:endParaRPr lang="en-GB"/>
          </a:p>
        </p:txBody>
      </p:sp>
      <p:sp>
        <p:nvSpPr>
          <p:cNvPr id="3" name="Text Placeholder 2"/>
          <p:cNvSpPr>
            <a:spLocks noGrp="1"/>
          </p:cNvSpPr>
          <p:nvPr>
            <p:ph type="body" idx="1"/>
          </p:nvPr>
        </p:nvSpPr>
        <p:spPr>
          <a:xfrm>
            <a:off x="2390357" y="18144057"/>
            <a:ext cx="25740840" cy="9367542"/>
          </a:xfrm>
        </p:spPr>
        <p:txBody>
          <a:bodyPr anchor="b"/>
          <a:lstStyle>
            <a:lvl1pPr marL="0" indent="0">
              <a:buNone/>
              <a:defRPr sz="8000"/>
            </a:lvl1pPr>
            <a:lvl2pPr marL="1826011" indent="0">
              <a:buNone/>
              <a:defRPr sz="7200"/>
            </a:lvl2pPr>
            <a:lvl3pPr marL="3652022" indent="0">
              <a:buNone/>
              <a:defRPr sz="6400"/>
            </a:lvl3pPr>
            <a:lvl4pPr marL="5478033" indent="0">
              <a:buNone/>
              <a:defRPr sz="5600"/>
            </a:lvl4pPr>
            <a:lvl5pPr marL="7304044" indent="0">
              <a:buNone/>
              <a:defRPr sz="5600"/>
            </a:lvl5pPr>
            <a:lvl6pPr marL="9130055" indent="0">
              <a:buNone/>
              <a:defRPr sz="5600"/>
            </a:lvl6pPr>
            <a:lvl7pPr marL="10956066" indent="0">
              <a:buNone/>
              <a:defRPr sz="5600"/>
            </a:lvl7pPr>
            <a:lvl8pPr marL="12782078" indent="0">
              <a:buNone/>
              <a:defRPr sz="5600"/>
            </a:lvl8pPr>
            <a:lvl9pPr marL="14608089" indent="0">
              <a:buNone/>
              <a:defRPr sz="5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4E7C77-6DBE-4FCE-B518-ECF3A89DF53B}"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3048" y="9983998"/>
            <a:ext cx="13318613" cy="28261504"/>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441962" y="9983998"/>
            <a:ext cx="13324968" cy="28261504"/>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467CDB7-E75F-452D-AD19-820E602E037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047" y="1715903"/>
            <a:ext cx="27253885" cy="713051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045" y="9583619"/>
            <a:ext cx="13382186" cy="3991056"/>
          </a:xfrm>
        </p:spPr>
        <p:txBody>
          <a:bodyPr anchor="b"/>
          <a:lstStyle>
            <a:lvl1pPr marL="0" indent="0">
              <a:buNone/>
              <a:defRPr sz="9600" b="1"/>
            </a:lvl1pPr>
            <a:lvl2pPr marL="1826011" indent="0">
              <a:buNone/>
              <a:defRPr sz="8000" b="1"/>
            </a:lvl2pPr>
            <a:lvl3pPr marL="3652022" indent="0">
              <a:buNone/>
              <a:defRPr sz="7200" b="1"/>
            </a:lvl3pPr>
            <a:lvl4pPr marL="5478033" indent="0">
              <a:buNone/>
              <a:defRPr sz="6400" b="1"/>
            </a:lvl4pPr>
            <a:lvl5pPr marL="7304044" indent="0">
              <a:buNone/>
              <a:defRPr sz="6400" b="1"/>
            </a:lvl5pPr>
            <a:lvl6pPr marL="9130055" indent="0">
              <a:buNone/>
              <a:defRPr sz="6400" b="1"/>
            </a:lvl6pPr>
            <a:lvl7pPr marL="10956066" indent="0">
              <a:buNone/>
              <a:defRPr sz="6400" b="1"/>
            </a:lvl7pPr>
            <a:lvl8pPr marL="12782078" indent="0">
              <a:buNone/>
              <a:defRPr sz="6400" b="1"/>
            </a:lvl8pPr>
            <a:lvl9pPr marL="14608089"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513045" y="13574676"/>
            <a:ext cx="13382186" cy="24664474"/>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4744" y="9583619"/>
            <a:ext cx="13382186" cy="3991056"/>
          </a:xfrm>
        </p:spPr>
        <p:txBody>
          <a:bodyPr anchor="b"/>
          <a:lstStyle>
            <a:lvl1pPr marL="0" indent="0">
              <a:buNone/>
              <a:defRPr sz="9600" b="1"/>
            </a:lvl1pPr>
            <a:lvl2pPr marL="1826011" indent="0">
              <a:buNone/>
              <a:defRPr sz="8000" b="1"/>
            </a:lvl2pPr>
            <a:lvl3pPr marL="3652022" indent="0">
              <a:buNone/>
              <a:defRPr sz="7200" b="1"/>
            </a:lvl3pPr>
            <a:lvl4pPr marL="5478033" indent="0">
              <a:buNone/>
              <a:defRPr sz="6400" b="1"/>
            </a:lvl4pPr>
            <a:lvl5pPr marL="7304044" indent="0">
              <a:buNone/>
              <a:defRPr sz="6400" b="1"/>
            </a:lvl5pPr>
            <a:lvl6pPr marL="9130055" indent="0">
              <a:buNone/>
              <a:defRPr sz="6400" b="1"/>
            </a:lvl6pPr>
            <a:lvl7pPr marL="10956066" indent="0">
              <a:buNone/>
              <a:defRPr sz="6400" b="1"/>
            </a:lvl7pPr>
            <a:lvl8pPr marL="12782078" indent="0">
              <a:buNone/>
              <a:defRPr sz="6400" b="1"/>
            </a:lvl8pPr>
            <a:lvl9pPr marL="14608089"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5384744" y="13574676"/>
            <a:ext cx="13382186" cy="24664474"/>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4E140A7-DDF9-4473-8A41-9B22A7ACEB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1403AD7-EF18-420C-8E5A-60E9B9757B3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D223A3B-001D-4F9C-B84C-1F244C48D69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048" y="1703192"/>
            <a:ext cx="9961941" cy="7257621"/>
          </a:xfrm>
        </p:spPr>
        <p:txBody>
          <a:bodyPr anchor="b"/>
          <a:lstStyle>
            <a:lvl1pPr algn="l">
              <a:defRPr sz="8000" b="1"/>
            </a:lvl1pPr>
          </a:lstStyle>
          <a:p>
            <a:r>
              <a:rPr lang="en-US" smtClean="0"/>
              <a:t>Click to edit Master title style</a:t>
            </a:r>
            <a:endParaRPr lang="en-GB"/>
          </a:p>
        </p:txBody>
      </p:sp>
      <p:sp>
        <p:nvSpPr>
          <p:cNvPr id="3" name="Content Placeholder 2"/>
          <p:cNvSpPr>
            <a:spLocks noGrp="1"/>
          </p:cNvSpPr>
          <p:nvPr>
            <p:ph idx="1"/>
          </p:nvPr>
        </p:nvSpPr>
        <p:spPr>
          <a:xfrm>
            <a:off x="11837356" y="1703191"/>
            <a:ext cx="16929577" cy="36535959"/>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3048" y="8960814"/>
            <a:ext cx="9961941" cy="29278338"/>
          </a:xfrm>
        </p:spPr>
        <p:txBody>
          <a:bodyPr/>
          <a:lstStyle>
            <a:lvl1pPr marL="0" indent="0">
              <a:buNone/>
              <a:defRPr sz="5600"/>
            </a:lvl1pPr>
            <a:lvl2pPr marL="1826011" indent="0">
              <a:buNone/>
              <a:defRPr sz="4800"/>
            </a:lvl2pPr>
            <a:lvl3pPr marL="3652022" indent="0">
              <a:buNone/>
              <a:defRPr sz="4000"/>
            </a:lvl3pPr>
            <a:lvl4pPr marL="5478033" indent="0">
              <a:buNone/>
              <a:defRPr sz="3600"/>
            </a:lvl4pPr>
            <a:lvl5pPr marL="7304044" indent="0">
              <a:buNone/>
              <a:defRPr sz="3600"/>
            </a:lvl5pPr>
            <a:lvl6pPr marL="9130055" indent="0">
              <a:buNone/>
              <a:defRPr sz="3600"/>
            </a:lvl6pPr>
            <a:lvl7pPr marL="10956066" indent="0">
              <a:buNone/>
              <a:defRPr sz="3600"/>
            </a:lvl7pPr>
            <a:lvl8pPr marL="12782078" indent="0">
              <a:buNone/>
              <a:defRPr sz="3600"/>
            </a:lvl8pPr>
            <a:lvl9pPr marL="1460808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98822CA-D44A-4B7C-B158-2D8757E0B1C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748" y="29964700"/>
            <a:ext cx="18162900" cy="3539836"/>
          </a:xfrm>
        </p:spPr>
        <p:txBody>
          <a:bodyPr anchor="b"/>
          <a:lstStyle>
            <a:lvl1pPr algn="l">
              <a:defRPr sz="8000" b="1"/>
            </a:lvl1pPr>
          </a:lstStyle>
          <a:p>
            <a:r>
              <a:rPr lang="en-US" smtClean="0"/>
              <a:t>Click to edit Master title style</a:t>
            </a:r>
            <a:endParaRPr lang="en-GB"/>
          </a:p>
        </p:txBody>
      </p:sp>
      <p:sp>
        <p:nvSpPr>
          <p:cNvPr id="3" name="Picture Placeholder 2"/>
          <p:cNvSpPr>
            <a:spLocks noGrp="1"/>
          </p:cNvSpPr>
          <p:nvPr>
            <p:ph type="pic" idx="1"/>
          </p:nvPr>
        </p:nvSpPr>
        <p:spPr>
          <a:xfrm>
            <a:off x="5937748" y="3825821"/>
            <a:ext cx="18162900" cy="25681304"/>
          </a:xfrm>
        </p:spPr>
        <p:txBody>
          <a:bodyPr/>
          <a:lstStyle>
            <a:lvl1pPr marL="0" indent="0">
              <a:buNone/>
              <a:defRPr sz="12800"/>
            </a:lvl1pPr>
            <a:lvl2pPr marL="1826011" indent="0">
              <a:buNone/>
              <a:defRPr sz="11200"/>
            </a:lvl2pPr>
            <a:lvl3pPr marL="3652022" indent="0">
              <a:buNone/>
              <a:defRPr sz="9600"/>
            </a:lvl3pPr>
            <a:lvl4pPr marL="5478033" indent="0">
              <a:buNone/>
              <a:defRPr sz="8000"/>
            </a:lvl4pPr>
            <a:lvl5pPr marL="7304044" indent="0">
              <a:buNone/>
              <a:defRPr sz="8000"/>
            </a:lvl5pPr>
            <a:lvl6pPr marL="9130055" indent="0">
              <a:buNone/>
              <a:defRPr sz="8000"/>
            </a:lvl6pPr>
            <a:lvl7pPr marL="10956066" indent="0">
              <a:buNone/>
              <a:defRPr sz="8000"/>
            </a:lvl7pPr>
            <a:lvl8pPr marL="12782078" indent="0">
              <a:buNone/>
              <a:defRPr sz="8000"/>
            </a:lvl8pPr>
            <a:lvl9pPr marL="14608089" indent="0">
              <a:buNone/>
              <a:defRPr sz="8000"/>
            </a:lvl9pPr>
          </a:lstStyle>
          <a:p>
            <a:endParaRPr lang="en-GB"/>
          </a:p>
        </p:txBody>
      </p:sp>
      <p:sp>
        <p:nvSpPr>
          <p:cNvPr id="4" name="Text Placeholder 3"/>
          <p:cNvSpPr>
            <a:spLocks noGrp="1"/>
          </p:cNvSpPr>
          <p:nvPr>
            <p:ph type="body" sz="half" idx="2"/>
          </p:nvPr>
        </p:nvSpPr>
        <p:spPr>
          <a:xfrm>
            <a:off x="5937748" y="33504537"/>
            <a:ext cx="18162900" cy="5020596"/>
          </a:xfrm>
        </p:spPr>
        <p:txBody>
          <a:bodyPr/>
          <a:lstStyle>
            <a:lvl1pPr marL="0" indent="0">
              <a:buNone/>
              <a:defRPr sz="5600"/>
            </a:lvl1pPr>
            <a:lvl2pPr marL="1826011" indent="0">
              <a:buNone/>
              <a:defRPr sz="4800"/>
            </a:lvl2pPr>
            <a:lvl3pPr marL="3652022" indent="0">
              <a:buNone/>
              <a:defRPr sz="4000"/>
            </a:lvl3pPr>
            <a:lvl4pPr marL="5478033" indent="0">
              <a:buNone/>
              <a:defRPr sz="3600"/>
            </a:lvl4pPr>
            <a:lvl5pPr marL="7304044" indent="0">
              <a:buNone/>
              <a:defRPr sz="3600"/>
            </a:lvl5pPr>
            <a:lvl6pPr marL="9130055" indent="0">
              <a:buNone/>
              <a:defRPr sz="3600"/>
            </a:lvl6pPr>
            <a:lvl7pPr marL="10956066" indent="0">
              <a:buNone/>
              <a:defRPr sz="3600"/>
            </a:lvl7pPr>
            <a:lvl8pPr marL="12782078" indent="0">
              <a:buNone/>
              <a:defRPr sz="3600"/>
            </a:lvl8pPr>
            <a:lvl9pPr marL="1460808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B69501C-6794-4CFD-B692-68C6A5A1EB1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3047" y="1715901"/>
            <a:ext cx="27253885" cy="7136875"/>
          </a:xfrm>
          <a:prstGeom prst="rect">
            <a:avLst/>
          </a:prstGeom>
          <a:noFill/>
          <a:ln w="9525">
            <a:noFill/>
            <a:miter lim="800000"/>
            <a:headEnd/>
            <a:tailEnd/>
          </a:ln>
          <a:effectLst/>
        </p:spPr>
        <p:txBody>
          <a:bodyPr vert="horz" wrap="square" lIns="416588" tIns="208294" rIns="416588" bIns="208294"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513047" y="9983998"/>
            <a:ext cx="27253885" cy="28261504"/>
          </a:xfrm>
          <a:prstGeom prst="rect">
            <a:avLst/>
          </a:prstGeom>
          <a:noFill/>
          <a:ln w="9525">
            <a:noFill/>
            <a:miter lim="800000"/>
            <a:headEnd/>
            <a:tailEnd/>
          </a:ln>
          <a:effectLst/>
        </p:spPr>
        <p:txBody>
          <a:bodyPr vert="horz" wrap="square" lIns="416588" tIns="208294" rIns="416588" bIns="20829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513046" y="38982705"/>
            <a:ext cx="7069353" cy="2974226"/>
          </a:xfrm>
          <a:prstGeom prst="rect">
            <a:avLst/>
          </a:prstGeom>
          <a:noFill/>
          <a:ln w="9525">
            <a:noFill/>
            <a:miter lim="800000"/>
            <a:headEnd/>
            <a:tailEnd/>
          </a:ln>
          <a:effectLst/>
        </p:spPr>
        <p:txBody>
          <a:bodyPr vert="horz" wrap="square" lIns="416588" tIns="208294" rIns="416588" bIns="208294" numCol="1" anchor="t" anchorCtr="0" compatLnSpc="1">
            <a:prstTxWarp prst="textNoShape">
              <a:avLst/>
            </a:prstTxWarp>
          </a:bodyPr>
          <a:lstStyle>
            <a:lvl1pPr defTabSz="4165590">
              <a:defRPr sz="6400"/>
            </a:lvl1pPr>
          </a:lstStyle>
          <a:p>
            <a:endParaRPr lang="en-GB"/>
          </a:p>
        </p:txBody>
      </p:sp>
      <p:sp>
        <p:nvSpPr>
          <p:cNvPr id="1029" name="Rectangle 5"/>
          <p:cNvSpPr>
            <a:spLocks noGrp="1" noChangeArrowheads="1"/>
          </p:cNvSpPr>
          <p:nvPr>
            <p:ph type="ftr" sz="quarter" idx="3"/>
          </p:nvPr>
        </p:nvSpPr>
        <p:spPr bwMode="auto">
          <a:xfrm>
            <a:off x="10343384" y="38982705"/>
            <a:ext cx="9593212" cy="2974226"/>
          </a:xfrm>
          <a:prstGeom prst="rect">
            <a:avLst/>
          </a:prstGeom>
          <a:noFill/>
          <a:ln w="9525">
            <a:noFill/>
            <a:miter lim="800000"/>
            <a:headEnd/>
            <a:tailEnd/>
          </a:ln>
          <a:effectLst/>
        </p:spPr>
        <p:txBody>
          <a:bodyPr vert="horz" wrap="square" lIns="416588" tIns="208294" rIns="416588" bIns="208294" numCol="1" anchor="t" anchorCtr="0" compatLnSpc="1">
            <a:prstTxWarp prst="textNoShape">
              <a:avLst/>
            </a:prstTxWarp>
          </a:bodyPr>
          <a:lstStyle>
            <a:lvl1pPr algn="ctr" defTabSz="4165590">
              <a:defRPr sz="6400"/>
            </a:lvl1pPr>
          </a:lstStyle>
          <a:p>
            <a:endParaRPr lang="en-GB"/>
          </a:p>
        </p:txBody>
      </p:sp>
      <p:sp>
        <p:nvSpPr>
          <p:cNvPr id="1030" name="Rectangle 6"/>
          <p:cNvSpPr>
            <a:spLocks noGrp="1" noChangeArrowheads="1"/>
          </p:cNvSpPr>
          <p:nvPr>
            <p:ph type="sldNum" sz="quarter" idx="4"/>
          </p:nvPr>
        </p:nvSpPr>
        <p:spPr bwMode="auto">
          <a:xfrm>
            <a:off x="21697578" y="38982705"/>
            <a:ext cx="7069353" cy="2974226"/>
          </a:xfrm>
          <a:prstGeom prst="rect">
            <a:avLst/>
          </a:prstGeom>
          <a:noFill/>
          <a:ln w="9525">
            <a:noFill/>
            <a:miter lim="800000"/>
            <a:headEnd/>
            <a:tailEnd/>
          </a:ln>
          <a:effectLst/>
        </p:spPr>
        <p:txBody>
          <a:bodyPr vert="horz" wrap="square" lIns="416588" tIns="208294" rIns="416588" bIns="208294" numCol="1" anchor="t" anchorCtr="0" compatLnSpc="1">
            <a:prstTxWarp prst="textNoShape">
              <a:avLst/>
            </a:prstTxWarp>
          </a:bodyPr>
          <a:lstStyle>
            <a:lvl1pPr algn="r" defTabSz="4165590">
              <a:defRPr sz="6400"/>
            </a:lvl1pPr>
          </a:lstStyle>
          <a:p>
            <a:fld id="{DC55061C-ECFA-4DCD-9C08-7AEB89D6BDA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65590" rtl="0" fontAlgn="base">
        <a:spcBef>
          <a:spcPct val="0"/>
        </a:spcBef>
        <a:spcAft>
          <a:spcPct val="0"/>
        </a:spcAft>
        <a:defRPr sz="20000">
          <a:solidFill>
            <a:schemeClr val="tx2"/>
          </a:solidFill>
          <a:latin typeface="+mj-lt"/>
          <a:ea typeface="+mj-ea"/>
          <a:cs typeface="+mj-cs"/>
        </a:defRPr>
      </a:lvl1pPr>
      <a:lvl2pPr algn="ctr" defTabSz="4165590" rtl="0" fontAlgn="base">
        <a:spcBef>
          <a:spcPct val="0"/>
        </a:spcBef>
        <a:spcAft>
          <a:spcPct val="0"/>
        </a:spcAft>
        <a:defRPr sz="20000">
          <a:solidFill>
            <a:schemeClr val="tx2"/>
          </a:solidFill>
          <a:latin typeface="Arial" charset="0"/>
        </a:defRPr>
      </a:lvl2pPr>
      <a:lvl3pPr algn="ctr" defTabSz="4165590" rtl="0" fontAlgn="base">
        <a:spcBef>
          <a:spcPct val="0"/>
        </a:spcBef>
        <a:spcAft>
          <a:spcPct val="0"/>
        </a:spcAft>
        <a:defRPr sz="20000">
          <a:solidFill>
            <a:schemeClr val="tx2"/>
          </a:solidFill>
          <a:latin typeface="Arial" charset="0"/>
        </a:defRPr>
      </a:lvl3pPr>
      <a:lvl4pPr algn="ctr" defTabSz="4165590" rtl="0" fontAlgn="base">
        <a:spcBef>
          <a:spcPct val="0"/>
        </a:spcBef>
        <a:spcAft>
          <a:spcPct val="0"/>
        </a:spcAft>
        <a:defRPr sz="20000">
          <a:solidFill>
            <a:schemeClr val="tx2"/>
          </a:solidFill>
          <a:latin typeface="Arial" charset="0"/>
        </a:defRPr>
      </a:lvl4pPr>
      <a:lvl5pPr algn="ctr" defTabSz="4165590" rtl="0" fontAlgn="base">
        <a:spcBef>
          <a:spcPct val="0"/>
        </a:spcBef>
        <a:spcAft>
          <a:spcPct val="0"/>
        </a:spcAft>
        <a:defRPr sz="20000">
          <a:solidFill>
            <a:schemeClr val="tx2"/>
          </a:solidFill>
          <a:latin typeface="Arial" charset="0"/>
        </a:defRPr>
      </a:lvl5pPr>
      <a:lvl6pPr marL="1826011" algn="ctr" defTabSz="4165590" rtl="0" fontAlgn="base">
        <a:spcBef>
          <a:spcPct val="0"/>
        </a:spcBef>
        <a:spcAft>
          <a:spcPct val="0"/>
        </a:spcAft>
        <a:defRPr sz="20000">
          <a:solidFill>
            <a:schemeClr val="tx2"/>
          </a:solidFill>
          <a:latin typeface="Arial" charset="0"/>
        </a:defRPr>
      </a:lvl6pPr>
      <a:lvl7pPr marL="3652022" algn="ctr" defTabSz="4165590" rtl="0" fontAlgn="base">
        <a:spcBef>
          <a:spcPct val="0"/>
        </a:spcBef>
        <a:spcAft>
          <a:spcPct val="0"/>
        </a:spcAft>
        <a:defRPr sz="20000">
          <a:solidFill>
            <a:schemeClr val="tx2"/>
          </a:solidFill>
          <a:latin typeface="Arial" charset="0"/>
        </a:defRPr>
      </a:lvl7pPr>
      <a:lvl8pPr marL="5478033" algn="ctr" defTabSz="4165590" rtl="0" fontAlgn="base">
        <a:spcBef>
          <a:spcPct val="0"/>
        </a:spcBef>
        <a:spcAft>
          <a:spcPct val="0"/>
        </a:spcAft>
        <a:defRPr sz="20000">
          <a:solidFill>
            <a:schemeClr val="tx2"/>
          </a:solidFill>
          <a:latin typeface="Arial" charset="0"/>
        </a:defRPr>
      </a:lvl8pPr>
      <a:lvl9pPr marL="7304044" algn="ctr" defTabSz="4165590" rtl="0" fontAlgn="base">
        <a:spcBef>
          <a:spcPct val="0"/>
        </a:spcBef>
        <a:spcAft>
          <a:spcPct val="0"/>
        </a:spcAft>
        <a:defRPr sz="20000">
          <a:solidFill>
            <a:schemeClr val="tx2"/>
          </a:solidFill>
          <a:latin typeface="Arial" charset="0"/>
        </a:defRPr>
      </a:lvl9pPr>
    </p:titleStyle>
    <p:bodyStyle>
      <a:lvl1pPr marL="1559718" indent="-1559718" algn="l" defTabSz="4165590" rtl="0" fontAlgn="base">
        <a:spcBef>
          <a:spcPct val="20000"/>
        </a:spcBef>
        <a:spcAft>
          <a:spcPct val="0"/>
        </a:spcAft>
        <a:buChar char="•"/>
        <a:defRPr sz="14800">
          <a:solidFill>
            <a:schemeClr val="tx1"/>
          </a:solidFill>
          <a:latin typeface="+mn-lt"/>
          <a:ea typeface="+mn-ea"/>
          <a:cs typeface="+mn-cs"/>
        </a:defRPr>
      </a:lvl1pPr>
      <a:lvl2pPr marL="3385729" indent="-1299767" algn="l" defTabSz="4165590" rtl="0" fontAlgn="base">
        <a:spcBef>
          <a:spcPct val="20000"/>
        </a:spcBef>
        <a:spcAft>
          <a:spcPct val="0"/>
        </a:spcAft>
        <a:buChar char="–"/>
        <a:defRPr sz="12800">
          <a:solidFill>
            <a:schemeClr val="tx1"/>
          </a:solidFill>
          <a:latin typeface="+mn-lt"/>
        </a:defRPr>
      </a:lvl2pPr>
      <a:lvl3pPr marL="5205402" indent="-1039812" algn="l" defTabSz="4165590" rtl="0" fontAlgn="base">
        <a:spcBef>
          <a:spcPct val="20000"/>
        </a:spcBef>
        <a:spcAft>
          <a:spcPct val="0"/>
        </a:spcAft>
        <a:buChar char="•"/>
        <a:defRPr sz="10800">
          <a:solidFill>
            <a:schemeClr val="tx1"/>
          </a:solidFill>
          <a:latin typeface="+mn-lt"/>
        </a:defRPr>
      </a:lvl3pPr>
      <a:lvl4pPr marL="7291364" indent="-1039812" algn="l" defTabSz="4165590" rtl="0" fontAlgn="base">
        <a:spcBef>
          <a:spcPct val="20000"/>
        </a:spcBef>
        <a:spcAft>
          <a:spcPct val="0"/>
        </a:spcAft>
        <a:buChar char="–"/>
        <a:defRPr sz="9200">
          <a:solidFill>
            <a:schemeClr val="tx1"/>
          </a:solidFill>
          <a:latin typeface="+mn-lt"/>
        </a:defRPr>
      </a:lvl4pPr>
      <a:lvl5pPr marL="9370987" indent="-1039812" algn="l" defTabSz="4165590" rtl="0" fontAlgn="base">
        <a:spcBef>
          <a:spcPct val="20000"/>
        </a:spcBef>
        <a:spcAft>
          <a:spcPct val="0"/>
        </a:spcAft>
        <a:buChar char="»"/>
        <a:defRPr sz="9200">
          <a:solidFill>
            <a:schemeClr val="tx1"/>
          </a:solidFill>
          <a:latin typeface="+mn-lt"/>
        </a:defRPr>
      </a:lvl5pPr>
      <a:lvl6pPr marL="11196998" indent="-1039812" algn="l" defTabSz="4165590" rtl="0" fontAlgn="base">
        <a:spcBef>
          <a:spcPct val="20000"/>
        </a:spcBef>
        <a:spcAft>
          <a:spcPct val="0"/>
        </a:spcAft>
        <a:buChar char="»"/>
        <a:defRPr sz="9200">
          <a:solidFill>
            <a:schemeClr val="tx1"/>
          </a:solidFill>
          <a:latin typeface="+mn-lt"/>
        </a:defRPr>
      </a:lvl6pPr>
      <a:lvl7pPr marL="13023010" indent="-1039812" algn="l" defTabSz="4165590" rtl="0" fontAlgn="base">
        <a:spcBef>
          <a:spcPct val="20000"/>
        </a:spcBef>
        <a:spcAft>
          <a:spcPct val="0"/>
        </a:spcAft>
        <a:buChar char="»"/>
        <a:defRPr sz="9200">
          <a:solidFill>
            <a:schemeClr val="tx1"/>
          </a:solidFill>
          <a:latin typeface="+mn-lt"/>
        </a:defRPr>
      </a:lvl7pPr>
      <a:lvl8pPr marL="14849021" indent="-1039812" algn="l" defTabSz="4165590" rtl="0" fontAlgn="base">
        <a:spcBef>
          <a:spcPct val="20000"/>
        </a:spcBef>
        <a:spcAft>
          <a:spcPct val="0"/>
        </a:spcAft>
        <a:buChar char="»"/>
        <a:defRPr sz="9200">
          <a:solidFill>
            <a:schemeClr val="tx1"/>
          </a:solidFill>
          <a:latin typeface="+mn-lt"/>
        </a:defRPr>
      </a:lvl8pPr>
      <a:lvl9pPr marL="16675032" indent="-1039812" algn="l" defTabSz="4165590" rtl="0" fontAlgn="base">
        <a:spcBef>
          <a:spcPct val="20000"/>
        </a:spcBef>
        <a:spcAft>
          <a:spcPct val="0"/>
        </a:spcAft>
        <a:buChar char="»"/>
        <a:defRPr sz="9200">
          <a:solidFill>
            <a:schemeClr val="tx1"/>
          </a:solidFill>
          <a:latin typeface="+mn-lt"/>
        </a:defRPr>
      </a:lvl9pPr>
    </p:bodyStyle>
    <p:otherStyle>
      <a:defPPr>
        <a:defRPr lang="en-US"/>
      </a:defPPr>
      <a:lvl1pPr marL="0" algn="l" defTabSz="3652022" rtl="0" eaLnBrk="1" latinLnBrk="0" hangingPunct="1">
        <a:defRPr sz="7200" kern="1200">
          <a:solidFill>
            <a:schemeClr val="tx1"/>
          </a:solidFill>
          <a:latin typeface="+mn-lt"/>
          <a:ea typeface="+mn-ea"/>
          <a:cs typeface="+mn-cs"/>
        </a:defRPr>
      </a:lvl1pPr>
      <a:lvl2pPr marL="1826011" algn="l" defTabSz="3652022" rtl="0" eaLnBrk="1" latinLnBrk="0" hangingPunct="1">
        <a:defRPr sz="7200" kern="1200">
          <a:solidFill>
            <a:schemeClr val="tx1"/>
          </a:solidFill>
          <a:latin typeface="+mn-lt"/>
          <a:ea typeface="+mn-ea"/>
          <a:cs typeface="+mn-cs"/>
        </a:defRPr>
      </a:lvl2pPr>
      <a:lvl3pPr marL="3652022" algn="l" defTabSz="3652022" rtl="0" eaLnBrk="1" latinLnBrk="0" hangingPunct="1">
        <a:defRPr sz="7200" kern="1200">
          <a:solidFill>
            <a:schemeClr val="tx1"/>
          </a:solidFill>
          <a:latin typeface="+mn-lt"/>
          <a:ea typeface="+mn-ea"/>
          <a:cs typeface="+mn-cs"/>
        </a:defRPr>
      </a:lvl3pPr>
      <a:lvl4pPr marL="5478033" algn="l" defTabSz="3652022" rtl="0" eaLnBrk="1" latinLnBrk="0" hangingPunct="1">
        <a:defRPr sz="7200" kern="1200">
          <a:solidFill>
            <a:schemeClr val="tx1"/>
          </a:solidFill>
          <a:latin typeface="+mn-lt"/>
          <a:ea typeface="+mn-ea"/>
          <a:cs typeface="+mn-cs"/>
        </a:defRPr>
      </a:lvl4pPr>
      <a:lvl5pPr marL="7304044" algn="l" defTabSz="3652022" rtl="0" eaLnBrk="1" latinLnBrk="0" hangingPunct="1">
        <a:defRPr sz="7200" kern="1200">
          <a:solidFill>
            <a:schemeClr val="tx1"/>
          </a:solidFill>
          <a:latin typeface="+mn-lt"/>
          <a:ea typeface="+mn-ea"/>
          <a:cs typeface="+mn-cs"/>
        </a:defRPr>
      </a:lvl5pPr>
      <a:lvl6pPr marL="9130055" algn="l" defTabSz="3652022" rtl="0" eaLnBrk="1" latinLnBrk="0" hangingPunct="1">
        <a:defRPr sz="7200" kern="1200">
          <a:solidFill>
            <a:schemeClr val="tx1"/>
          </a:solidFill>
          <a:latin typeface="+mn-lt"/>
          <a:ea typeface="+mn-ea"/>
          <a:cs typeface="+mn-cs"/>
        </a:defRPr>
      </a:lvl6pPr>
      <a:lvl7pPr marL="10956066" algn="l" defTabSz="3652022" rtl="0" eaLnBrk="1" latinLnBrk="0" hangingPunct="1">
        <a:defRPr sz="7200" kern="1200">
          <a:solidFill>
            <a:schemeClr val="tx1"/>
          </a:solidFill>
          <a:latin typeface="+mn-lt"/>
          <a:ea typeface="+mn-ea"/>
          <a:cs typeface="+mn-cs"/>
        </a:defRPr>
      </a:lvl7pPr>
      <a:lvl8pPr marL="12782078" algn="l" defTabSz="3652022" rtl="0" eaLnBrk="1" latinLnBrk="0" hangingPunct="1">
        <a:defRPr sz="7200" kern="1200">
          <a:solidFill>
            <a:schemeClr val="tx1"/>
          </a:solidFill>
          <a:latin typeface="+mn-lt"/>
          <a:ea typeface="+mn-ea"/>
          <a:cs typeface="+mn-cs"/>
        </a:defRPr>
      </a:lvl8pPr>
      <a:lvl9pPr marL="14608089" algn="l" defTabSz="3652022"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 y="2"/>
            <a:ext cx="30279975" cy="3603392"/>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defTabSz="4165590">
              <a:spcAft>
                <a:spcPct val="20000"/>
              </a:spcAft>
            </a:pPr>
            <a:r>
              <a:rPr lang="en-GB" sz="6400" b="1" dirty="0" smtClean="0">
                <a:solidFill>
                  <a:schemeClr val="bg1"/>
                </a:solidFill>
              </a:rPr>
              <a:t>Put Your Name Here– 64pt </a:t>
            </a:r>
            <a:r>
              <a:rPr lang="en-GB" sz="4400" b="1" dirty="0" smtClean="0">
                <a:solidFill>
                  <a:schemeClr val="bg1"/>
                </a:solidFill>
              </a:rPr>
              <a:t>–  your e-mail address – 44pt</a:t>
            </a:r>
            <a:endParaRPr lang="en-GB" sz="4400" b="1" dirty="0">
              <a:solidFill>
                <a:schemeClr val="bg1"/>
              </a:solidFill>
            </a:endParaRPr>
          </a:p>
          <a:p>
            <a:pPr defTabSz="4165590">
              <a:spcAft>
                <a:spcPct val="20000"/>
              </a:spcAft>
            </a:pPr>
            <a:r>
              <a:rPr lang="en-GB" sz="6400" b="1" dirty="0" smtClean="0">
                <a:solidFill>
                  <a:schemeClr val="bg1"/>
                </a:solidFill>
              </a:rPr>
              <a:t>Type your Project Title here – 64 </a:t>
            </a:r>
            <a:r>
              <a:rPr lang="en-GB" sz="6400" b="1" dirty="0" err="1" smtClean="0">
                <a:solidFill>
                  <a:schemeClr val="bg1"/>
                </a:solidFill>
              </a:rPr>
              <a:t>pt</a:t>
            </a:r>
            <a:endParaRPr lang="en-GB" sz="6400" b="1" dirty="0">
              <a:solidFill>
                <a:schemeClr val="bg1"/>
              </a:solidFill>
            </a:endParaRPr>
          </a:p>
          <a:p>
            <a:pPr defTabSz="4165590">
              <a:spcAft>
                <a:spcPct val="20000"/>
              </a:spcAft>
            </a:pPr>
            <a:r>
              <a:rPr lang="en-GB" sz="4800" b="1" dirty="0">
                <a:solidFill>
                  <a:schemeClr val="bg1"/>
                </a:solidFill>
              </a:rPr>
              <a:t>Rail Engineering Department,  Any University in the </a:t>
            </a:r>
            <a:r>
              <a:rPr lang="en-GB" sz="4800" b="1" dirty="0" smtClean="0">
                <a:solidFill>
                  <a:schemeClr val="bg1"/>
                </a:solidFill>
              </a:rPr>
              <a:t>World – 48pt</a:t>
            </a:r>
            <a:endParaRPr lang="en-GB" sz="4800" b="1" dirty="0">
              <a:solidFill>
                <a:schemeClr val="bg1"/>
              </a:solidFill>
            </a:endParaRPr>
          </a:p>
        </p:txBody>
      </p:sp>
      <p:sp>
        <p:nvSpPr>
          <p:cNvPr id="2056" name="Rectangle 8"/>
          <p:cNvSpPr>
            <a:spLocks noChangeArrowheads="1"/>
          </p:cNvSpPr>
          <p:nvPr/>
        </p:nvSpPr>
        <p:spPr bwMode="auto">
          <a:xfrm>
            <a:off x="972676" y="5197499"/>
            <a:ext cx="9116414" cy="13499241"/>
          </a:xfrm>
          <a:prstGeom prst="rect">
            <a:avLst/>
          </a:prstGeom>
          <a:solidFill>
            <a:srgbClr val="FFFFFF"/>
          </a:solidFill>
          <a:ln w="9525">
            <a:noFill/>
            <a:miter lim="800000"/>
            <a:headEnd/>
            <a:tailEnd/>
          </a:ln>
          <a:effectLst/>
        </p:spPr>
        <p:txBody>
          <a:bodyPr lIns="365202" tIns="182601" rIns="365202" bIns="182601"/>
          <a:lstStyle/>
          <a:p>
            <a:pPr algn="just" defTabSz="4165590">
              <a:spcAft>
                <a:spcPct val="15000"/>
              </a:spcAft>
            </a:pPr>
            <a:r>
              <a:rPr lang="en-GB" b="1" dirty="0" smtClean="0"/>
              <a:t>Heading </a:t>
            </a:r>
            <a:r>
              <a:rPr lang="en-GB" b="1" dirty="0"/>
              <a:t>2: Arial </a:t>
            </a:r>
            <a:r>
              <a:rPr lang="en-GB" b="1" dirty="0" smtClean="0"/>
              <a:t>40 </a:t>
            </a:r>
            <a:r>
              <a:rPr lang="en-GB" b="1" dirty="0"/>
              <a:t>pt bold</a:t>
            </a:r>
          </a:p>
          <a:p>
            <a:pPr algn="just" defTabSz="4165590">
              <a:lnSpc>
                <a:spcPct val="110000"/>
              </a:lnSpc>
              <a:spcAft>
                <a:spcPct val="30000"/>
              </a:spcAft>
            </a:pPr>
            <a:r>
              <a:rPr lang="en-GB" sz="3200" dirty="0"/>
              <a:t>This is Arial </a:t>
            </a:r>
            <a:r>
              <a:rPr lang="en-GB" sz="3200" dirty="0" smtClean="0"/>
              <a:t>32 </a:t>
            </a:r>
            <a:r>
              <a:rPr lang="en-GB" sz="3200" dirty="0"/>
              <a:t>pt and has a line spacing of 1.1, it might be appropriate for the body text for your A0 poster, or you could choose the next one. This is Arial </a:t>
            </a:r>
            <a:r>
              <a:rPr lang="en-GB" sz="3200" dirty="0" smtClean="0"/>
              <a:t>32 </a:t>
            </a:r>
            <a:r>
              <a:rPr lang="en-GB" sz="3200" dirty="0"/>
              <a:t>pt and has a line spacing of 1.1, it might be appropriate for the body text for your A0 poster, or you could choose the next one.</a:t>
            </a:r>
          </a:p>
          <a:p>
            <a:pPr algn="just" defTabSz="4165590">
              <a:lnSpc>
                <a:spcPct val="110000"/>
              </a:lnSpc>
              <a:spcAft>
                <a:spcPct val="30000"/>
              </a:spcAft>
            </a:pPr>
            <a:endParaRPr lang="en-GB" sz="3200" dirty="0"/>
          </a:p>
          <a:p>
            <a:pPr algn="just" defTabSz="4165590">
              <a:spcAft>
                <a:spcPct val="15000"/>
              </a:spcAft>
            </a:pPr>
            <a:r>
              <a:rPr lang="en-GB" b="1" dirty="0"/>
              <a:t>Heading 2: Arial </a:t>
            </a:r>
            <a:r>
              <a:rPr lang="en-GB" b="1" dirty="0" smtClean="0"/>
              <a:t>40 </a:t>
            </a:r>
            <a:r>
              <a:rPr lang="en-GB" b="1" dirty="0"/>
              <a:t>pt bold</a:t>
            </a:r>
          </a:p>
          <a:p>
            <a:pPr marL="367738" lvl="1" indent="-348719" algn="just" defTabSz="4165590">
              <a:lnSpc>
                <a:spcPct val="110000"/>
              </a:lnSpc>
              <a:spcAft>
                <a:spcPct val="30000"/>
              </a:spcAft>
              <a:buFontTx/>
              <a:buChar char="•"/>
            </a:pPr>
            <a:r>
              <a:rPr lang="en-GB" sz="3200" dirty="0"/>
              <a:t>Here’s a bullet point</a:t>
            </a:r>
          </a:p>
          <a:p>
            <a:pPr marL="367738" lvl="1" indent="-348719" algn="just" defTabSz="4165590">
              <a:lnSpc>
                <a:spcPct val="110000"/>
              </a:lnSpc>
              <a:spcAft>
                <a:spcPct val="30000"/>
              </a:spcAft>
              <a:buFontTx/>
              <a:buChar char="•"/>
            </a:pPr>
            <a:r>
              <a:rPr lang="en-GB" sz="3200" dirty="0"/>
              <a:t>And another bullet point</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 </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a:t>
            </a:r>
          </a:p>
          <a:p>
            <a:pPr defTabSz="4165590">
              <a:lnSpc>
                <a:spcPct val="110000"/>
              </a:lnSpc>
              <a:spcAft>
                <a:spcPct val="30000"/>
              </a:spcAft>
            </a:pPr>
            <a:endParaRPr lang="en-GB" sz="3200" dirty="0"/>
          </a:p>
        </p:txBody>
      </p:sp>
      <p:sp>
        <p:nvSpPr>
          <p:cNvPr id="2069" name="Rectangle 21"/>
          <p:cNvSpPr>
            <a:spLocks noChangeArrowheads="1"/>
          </p:cNvSpPr>
          <p:nvPr/>
        </p:nvSpPr>
        <p:spPr bwMode="auto">
          <a:xfrm>
            <a:off x="10584962" y="5340119"/>
            <a:ext cx="9110055" cy="19763168"/>
          </a:xfrm>
          <a:prstGeom prst="rect">
            <a:avLst/>
          </a:prstGeom>
          <a:solidFill>
            <a:srgbClr val="FFFFFF"/>
          </a:solidFill>
          <a:ln w="9525">
            <a:noFill/>
            <a:miter lim="800000"/>
            <a:headEnd/>
            <a:tailEnd/>
          </a:ln>
          <a:effectLst/>
        </p:spPr>
        <p:txBody>
          <a:bodyPr lIns="365202" tIns="182601" rIns="365202" bIns="182601"/>
          <a:lstStyle/>
          <a:p>
            <a:pPr algn="just" defTabSz="4165590">
              <a:lnSpc>
                <a:spcPct val="110000"/>
              </a:lnSpc>
              <a:spcAft>
                <a:spcPct val="30000"/>
              </a:spcAft>
            </a:pPr>
            <a:r>
              <a:rPr lang="en-GB" sz="3200" dirty="0"/>
              <a:t>This is Arial </a:t>
            </a:r>
            <a:r>
              <a:rPr lang="en-GB" sz="3200" dirty="0" smtClean="0"/>
              <a:t>32 </a:t>
            </a:r>
            <a:r>
              <a:rPr lang="en-GB" sz="3200" dirty="0"/>
              <a:t>pt and has a line spacing of 1.1, it might be appropriate for the body text for your A0 poster, or you could choose the next one. This is Arial </a:t>
            </a:r>
            <a:r>
              <a:rPr lang="en-GB" sz="3200" dirty="0" smtClean="0"/>
              <a:t>32 </a:t>
            </a:r>
            <a:r>
              <a:rPr lang="en-GB" sz="3200" dirty="0"/>
              <a:t>pt and has a line spacing of 1.1, it might be appropriate for the body text for your A0 poster, or you could choose the next one.</a:t>
            </a:r>
          </a:p>
          <a:p>
            <a:pPr algn="just" defTabSz="4165590">
              <a:lnSpc>
                <a:spcPct val="110000"/>
              </a:lnSpc>
              <a:spcAft>
                <a:spcPct val="30000"/>
              </a:spcAft>
            </a:pPr>
            <a:endParaRPr lang="en-GB" dirty="0"/>
          </a:p>
          <a:p>
            <a:pPr algn="just" defTabSz="4165590">
              <a:spcAft>
                <a:spcPct val="15000"/>
              </a:spcAft>
            </a:pPr>
            <a:r>
              <a:rPr lang="en-GB" b="1" dirty="0"/>
              <a:t>Heading 2: Arial </a:t>
            </a:r>
            <a:r>
              <a:rPr lang="en-GB" b="1" dirty="0" smtClean="0"/>
              <a:t>40 </a:t>
            </a:r>
            <a:r>
              <a:rPr lang="en-GB" b="1" dirty="0"/>
              <a:t>pt bold</a:t>
            </a:r>
          </a:p>
          <a:p>
            <a:pPr algn="just" defTabSz="4165590">
              <a:lnSpc>
                <a:spcPct val="110000"/>
              </a:lnSpc>
              <a:spcAft>
                <a:spcPct val="30000"/>
              </a:spcAft>
            </a:pPr>
            <a:r>
              <a:rPr lang="en-GB" sz="3200" dirty="0"/>
              <a:t>This is Arial </a:t>
            </a:r>
            <a:r>
              <a:rPr lang="en-GB" sz="3200" dirty="0" smtClean="0"/>
              <a:t>32 </a:t>
            </a:r>
            <a:r>
              <a:rPr lang="en-GB" sz="3200" dirty="0"/>
              <a:t>pt and has a line spacing of 1.1, it might be appropriate for the body text for your A0 poster, or you could choose the next one. This is Arial </a:t>
            </a:r>
            <a:r>
              <a:rPr lang="en-GB" sz="3200" dirty="0" smtClean="0"/>
              <a:t>32 </a:t>
            </a:r>
            <a:r>
              <a:rPr lang="en-GB" sz="3200" dirty="0"/>
              <a:t>pt and has a line spacing of 1.1, it might be appropriate for the body text for your A0 poster, or you could choose the next one.</a:t>
            </a:r>
          </a:p>
          <a:p>
            <a:pPr algn="just" defTabSz="4165590">
              <a:lnSpc>
                <a:spcPct val="110000"/>
              </a:lnSpc>
              <a:spcAft>
                <a:spcPct val="30000"/>
              </a:spcAft>
            </a:pPr>
            <a:endParaRPr lang="en-GB" sz="3200" dirty="0"/>
          </a:p>
          <a:p>
            <a:pPr algn="just" defTabSz="4165590">
              <a:spcAft>
                <a:spcPct val="15000"/>
              </a:spcAft>
            </a:pPr>
            <a:r>
              <a:rPr lang="en-GB" b="1" dirty="0"/>
              <a:t>Heading 2: Arial </a:t>
            </a:r>
            <a:r>
              <a:rPr lang="en-GB" b="1" dirty="0" smtClean="0"/>
              <a:t>40 </a:t>
            </a:r>
            <a:r>
              <a:rPr lang="en-GB" b="1" dirty="0"/>
              <a:t>pt bold</a:t>
            </a:r>
          </a:p>
          <a:p>
            <a:pPr marL="367738" lvl="1" indent="-348719" algn="just" defTabSz="4165590">
              <a:lnSpc>
                <a:spcPct val="110000"/>
              </a:lnSpc>
              <a:spcAft>
                <a:spcPct val="30000"/>
              </a:spcAft>
              <a:buFontTx/>
              <a:buChar char="•"/>
            </a:pPr>
            <a:r>
              <a:rPr lang="en-GB" sz="3200" dirty="0"/>
              <a:t>Here’s a bullet point</a:t>
            </a:r>
          </a:p>
          <a:p>
            <a:pPr marL="367738" lvl="1" indent="-348719" algn="just" defTabSz="4165590">
              <a:lnSpc>
                <a:spcPct val="110000"/>
              </a:lnSpc>
              <a:spcAft>
                <a:spcPct val="30000"/>
              </a:spcAft>
              <a:buFontTx/>
              <a:buChar char="•"/>
            </a:pPr>
            <a:r>
              <a:rPr lang="en-GB" sz="3200" dirty="0"/>
              <a:t>And another bullet point</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a:t>
            </a:r>
            <a:r>
              <a:rPr lang="en-GB" sz="3200" dirty="0" smtClean="0"/>
              <a:t>up</a:t>
            </a:r>
          </a:p>
          <a:p>
            <a:pPr marL="367738" lvl="1" indent="-348719" algn="just" defTabSz="4165590">
              <a:lnSpc>
                <a:spcPct val="110000"/>
              </a:lnSpc>
              <a:spcAft>
                <a:spcPct val="30000"/>
              </a:spcAft>
              <a:buFontTx/>
              <a:buChar char="•"/>
            </a:pPr>
            <a:endParaRPr lang="en-GB" sz="3200" dirty="0"/>
          </a:p>
          <a:p>
            <a:pPr algn="just" defTabSz="4165590">
              <a:spcAft>
                <a:spcPct val="15000"/>
              </a:spcAft>
            </a:pPr>
            <a:r>
              <a:rPr lang="en-GB" b="1" dirty="0" smtClean="0"/>
              <a:t>Heading 2: Arial 40 </a:t>
            </a:r>
            <a:r>
              <a:rPr lang="en-GB" b="1" dirty="0" err="1" smtClean="0"/>
              <a:t>pt</a:t>
            </a:r>
            <a:r>
              <a:rPr lang="en-GB" b="1" dirty="0" smtClean="0"/>
              <a:t> bold</a:t>
            </a:r>
            <a:endParaRPr lang="en-GB" sz="3200" dirty="0" smtClean="0"/>
          </a:p>
          <a:p>
            <a:pPr algn="just" defTabSz="4165590">
              <a:lnSpc>
                <a:spcPct val="110000"/>
              </a:lnSpc>
              <a:spcAft>
                <a:spcPct val="30000"/>
              </a:spcAft>
            </a:pPr>
            <a:r>
              <a:rPr lang="en-GB" sz="3200" dirty="0" smtClean="0"/>
              <a:t>This is Arial 32 </a:t>
            </a:r>
            <a:r>
              <a:rPr lang="en-GB" sz="3200" dirty="0" err="1" smtClean="0"/>
              <a:t>pt</a:t>
            </a:r>
            <a:r>
              <a:rPr lang="en-GB" sz="3200" dirty="0" smtClean="0"/>
              <a:t> and has a line spacing of 1.1, it too, might be appropriate for the body text for your A0 poster. This is Arial 32 </a:t>
            </a:r>
            <a:r>
              <a:rPr lang="en-GB" sz="3200" dirty="0" err="1" smtClean="0"/>
              <a:t>pt</a:t>
            </a:r>
            <a:r>
              <a:rPr lang="en-GB" sz="3200" dirty="0" smtClean="0"/>
              <a:t> and has a line spacing of 1.1, it too, might be appropriate for the body text for your A0 poster. This is Arial 32 </a:t>
            </a:r>
            <a:r>
              <a:rPr lang="en-GB" sz="3200" dirty="0" err="1" smtClean="0"/>
              <a:t>pt</a:t>
            </a:r>
            <a:r>
              <a:rPr lang="en-GB" sz="3200" dirty="0" smtClean="0"/>
              <a:t> and has a line spacing of 1.1, it too, might be appropriate for the body text for your A0 poster.</a:t>
            </a:r>
          </a:p>
          <a:p>
            <a:pPr algn="just" defTabSz="4165590">
              <a:lnSpc>
                <a:spcPct val="110000"/>
              </a:lnSpc>
              <a:spcAft>
                <a:spcPct val="30000"/>
              </a:spcAft>
            </a:pPr>
            <a:endParaRPr lang="en-GB" sz="2800" dirty="0"/>
          </a:p>
          <a:p>
            <a:pPr algn="just" defTabSz="4165590">
              <a:lnSpc>
                <a:spcPct val="110000"/>
              </a:lnSpc>
              <a:spcAft>
                <a:spcPct val="30000"/>
              </a:spcAft>
            </a:pPr>
            <a:endParaRPr lang="en-GB" sz="2800" dirty="0"/>
          </a:p>
        </p:txBody>
      </p:sp>
      <p:sp>
        <p:nvSpPr>
          <p:cNvPr id="2070" name="Rectangle 22"/>
          <p:cNvSpPr>
            <a:spLocks noChangeArrowheads="1"/>
          </p:cNvSpPr>
          <p:nvPr/>
        </p:nvSpPr>
        <p:spPr bwMode="auto">
          <a:xfrm>
            <a:off x="20190894" y="18859088"/>
            <a:ext cx="9110055" cy="10425606"/>
          </a:xfrm>
          <a:prstGeom prst="rect">
            <a:avLst/>
          </a:prstGeom>
          <a:solidFill>
            <a:srgbClr val="FFFFFF"/>
          </a:solidFill>
          <a:ln w="9525">
            <a:noFill/>
            <a:miter lim="800000"/>
            <a:headEnd/>
            <a:tailEnd/>
          </a:ln>
          <a:effectLst/>
        </p:spPr>
        <p:txBody>
          <a:bodyPr lIns="365202" tIns="182601" rIns="365202" bIns="182601"/>
          <a:lstStyle/>
          <a:p>
            <a:pPr algn="just" defTabSz="4165590">
              <a:spcAft>
                <a:spcPct val="15000"/>
              </a:spcAft>
            </a:pPr>
            <a:endParaRPr lang="en-GB" sz="3200" dirty="0"/>
          </a:p>
          <a:p>
            <a:pPr algn="just" defTabSz="4165590">
              <a:spcAft>
                <a:spcPct val="15000"/>
              </a:spcAft>
            </a:pPr>
            <a:r>
              <a:rPr lang="en-GB" b="1" dirty="0" smtClean="0"/>
              <a:t>Heading </a:t>
            </a:r>
            <a:r>
              <a:rPr lang="en-GB" b="1" dirty="0"/>
              <a:t>2: Arial </a:t>
            </a:r>
            <a:r>
              <a:rPr lang="en-GB" b="1" dirty="0" smtClean="0"/>
              <a:t>40 </a:t>
            </a:r>
            <a:r>
              <a:rPr lang="en-GB" b="1" dirty="0"/>
              <a:t>pt bold</a:t>
            </a:r>
          </a:p>
          <a:p>
            <a:pPr algn="just" defTabSz="4165590">
              <a:lnSpc>
                <a:spcPct val="110000"/>
              </a:lnSpc>
              <a:spcAft>
                <a:spcPct val="30000"/>
              </a:spcAft>
            </a:pPr>
            <a:r>
              <a:rPr lang="en-GB" sz="3200" dirty="0"/>
              <a:t>This is Arial </a:t>
            </a:r>
            <a:r>
              <a:rPr lang="en-GB" sz="3200" dirty="0" smtClean="0"/>
              <a:t>32 </a:t>
            </a:r>
            <a:r>
              <a:rPr lang="en-GB" sz="3200" dirty="0"/>
              <a:t>pt and has a line spacing of 1.1, it might be appropriate for the body text for your A0 poster, or you could choose the next one. This is Arial </a:t>
            </a:r>
            <a:r>
              <a:rPr lang="en-GB" sz="3200" dirty="0" smtClean="0"/>
              <a:t>32 </a:t>
            </a:r>
            <a:r>
              <a:rPr lang="en-GB" sz="3200" dirty="0"/>
              <a:t>pt and has a line spacing of 1.1, it might be appropriate for the body text for your A0 poster, or you could choose the next one.</a:t>
            </a:r>
          </a:p>
          <a:p>
            <a:pPr algn="just" defTabSz="4165590">
              <a:lnSpc>
                <a:spcPct val="110000"/>
              </a:lnSpc>
              <a:spcAft>
                <a:spcPct val="30000"/>
              </a:spcAft>
            </a:pPr>
            <a:endParaRPr lang="en-GB" sz="3200" dirty="0"/>
          </a:p>
          <a:p>
            <a:pPr algn="just" defTabSz="4165590">
              <a:spcAft>
                <a:spcPct val="15000"/>
              </a:spcAft>
            </a:pPr>
            <a:r>
              <a:rPr lang="en-GB" b="1" dirty="0"/>
              <a:t>Heading 2: Arial </a:t>
            </a:r>
            <a:r>
              <a:rPr lang="en-GB" b="1" dirty="0" smtClean="0"/>
              <a:t>40 </a:t>
            </a:r>
            <a:r>
              <a:rPr lang="en-GB" b="1" dirty="0"/>
              <a:t>pt bold</a:t>
            </a:r>
          </a:p>
          <a:p>
            <a:pPr marL="367738" lvl="1" indent="-348719" algn="just" defTabSz="4165590">
              <a:lnSpc>
                <a:spcPct val="110000"/>
              </a:lnSpc>
              <a:spcAft>
                <a:spcPct val="30000"/>
              </a:spcAft>
              <a:buFontTx/>
              <a:buChar char="•"/>
            </a:pPr>
            <a:r>
              <a:rPr lang="en-GB" sz="3200" dirty="0"/>
              <a:t>Here’s a bullet point</a:t>
            </a:r>
          </a:p>
          <a:p>
            <a:pPr marL="367738" lvl="1" indent="-348719" algn="just" defTabSz="4165590">
              <a:lnSpc>
                <a:spcPct val="110000"/>
              </a:lnSpc>
              <a:spcAft>
                <a:spcPct val="30000"/>
              </a:spcAft>
              <a:buFontTx/>
              <a:buChar char="•"/>
            </a:pPr>
            <a:r>
              <a:rPr lang="en-GB" sz="3200" dirty="0"/>
              <a:t>And another bullet point</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a:t>
            </a:r>
          </a:p>
        </p:txBody>
      </p:sp>
      <p:sp>
        <p:nvSpPr>
          <p:cNvPr id="2263" name="Rectangle 215" title="Insert an Image if you like"/>
          <p:cNvSpPr>
            <a:spLocks noGrp="1" noChangeArrowheads="1"/>
          </p:cNvSpPr>
          <p:nvPr>
            <p:ph sz="quarter" idx="1"/>
          </p:nvPr>
        </p:nvSpPr>
        <p:spPr>
          <a:xfrm>
            <a:off x="972676" y="32029167"/>
            <a:ext cx="9116414" cy="9800660"/>
          </a:xfrm>
        </p:spPr>
        <p:txBody>
          <a:bodyPr/>
          <a:lstStyle/>
          <a:p>
            <a:pPr>
              <a:buFontTx/>
              <a:buNone/>
            </a:pPr>
            <a:endParaRPr lang="en-US" sz="4000" dirty="0"/>
          </a:p>
        </p:txBody>
      </p:sp>
      <p:sp>
        <p:nvSpPr>
          <p:cNvPr id="2265" name="Rectangle 217"/>
          <p:cNvSpPr>
            <a:spLocks noGrp="1" noChangeArrowheads="1"/>
          </p:cNvSpPr>
          <p:nvPr>
            <p:ph sz="half" idx="3"/>
          </p:nvPr>
        </p:nvSpPr>
        <p:spPr>
          <a:xfrm>
            <a:off x="20184535" y="4327885"/>
            <a:ext cx="9110055" cy="13765330"/>
          </a:xfrm>
        </p:spPr>
        <p:txBody>
          <a:bodyPr/>
          <a:lstStyle/>
          <a:p>
            <a:endParaRPr lang="en-US" sz="4000"/>
          </a:p>
        </p:txBody>
      </p:sp>
      <p:sp>
        <p:nvSpPr>
          <p:cNvPr id="2259" name="Rectangle 211"/>
          <p:cNvSpPr>
            <a:spLocks noChangeArrowheads="1"/>
          </p:cNvSpPr>
          <p:nvPr/>
        </p:nvSpPr>
        <p:spPr bwMode="auto">
          <a:xfrm>
            <a:off x="10559533" y="29964701"/>
            <a:ext cx="9135484" cy="13714489"/>
          </a:xfrm>
          <a:prstGeom prst="rect">
            <a:avLst/>
          </a:prstGeom>
          <a:noFill/>
          <a:ln w="9525">
            <a:noFill/>
            <a:miter lim="800000"/>
            <a:headEnd/>
            <a:tailEnd/>
          </a:ln>
          <a:effectLst/>
        </p:spPr>
        <p:txBody>
          <a:bodyPr lIns="416588" tIns="208294" rIns="416588" bIns="208294"/>
          <a:lstStyle/>
          <a:p>
            <a:pPr marL="1559718" indent="-1559718" defTabSz="4165590">
              <a:spcBef>
                <a:spcPct val="20000"/>
              </a:spcBef>
            </a:pPr>
            <a:endParaRPr lang="en-US"/>
          </a:p>
        </p:txBody>
      </p:sp>
      <p:pic>
        <p:nvPicPr>
          <p:cNvPr id="12" name="Content Placeholder 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510569" y="620441"/>
            <a:ext cx="7128604" cy="1811741"/>
          </a:xfrm>
        </p:spPr>
      </p:pic>
      <p:sp>
        <p:nvSpPr>
          <p:cNvPr id="10" name="Rectangle 4"/>
          <p:cNvSpPr>
            <a:spLocks noChangeArrowheads="1"/>
          </p:cNvSpPr>
          <p:nvPr/>
        </p:nvSpPr>
        <p:spPr bwMode="auto">
          <a:xfrm>
            <a:off x="972676" y="4327885"/>
            <a:ext cx="9116414" cy="869617"/>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Project Overview</a:t>
            </a:r>
          </a:p>
        </p:txBody>
      </p:sp>
      <p:sp>
        <p:nvSpPr>
          <p:cNvPr id="11" name="Rectangle 4"/>
          <p:cNvSpPr>
            <a:spLocks noChangeArrowheads="1"/>
          </p:cNvSpPr>
          <p:nvPr/>
        </p:nvSpPr>
        <p:spPr bwMode="auto">
          <a:xfrm>
            <a:off x="972672" y="18710216"/>
            <a:ext cx="9116414" cy="864706"/>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Problems addressed  or solved</a:t>
            </a:r>
          </a:p>
        </p:txBody>
      </p:sp>
      <p:sp>
        <p:nvSpPr>
          <p:cNvPr id="2" name="Rectangle 1"/>
          <p:cNvSpPr/>
          <p:nvPr/>
        </p:nvSpPr>
        <p:spPr>
          <a:xfrm>
            <a:off x="972676" y="19566355"/>
            <a:ext cx="9116414" cy="12504475"/>
          </a:xfrm>
          <a:prstGeom prst="rect">
            <a:avLst/>
          </a:prstGeom>
        </p:spPr>
        <p:txBody>
          <a:bodyPr wrap="square" lIns="365202" tIns="182601" rIns="365202" bIns="182601">
            <a:spAutoFit/>
          </a:bodyPr>
          <a:lstStyle/>
          <a:p>
            <a:pPr defTabSz="4165590">
              <a:spcAft>
                <a:spcPct val="15000"/>
              </a:spcAft>
            </a:pPr>
            <a:r>
              <a:rPr lang="en-GB" b="1" dirty="0"/>
              <a:t>Heading 2: Arial </a:t>
            </a:r>
            <a:r>
              <a:rPr lang="en-GB" b="1" dirty="0" smtClean="0"/>
              <a:t>40 </a:t>
            </a:r>
            <a:r>
              <a:rPr lang="en-GB" b="1" dirty="0" err="1"/>
              <a:t>pt</a:t>
            </a:r>
            <a:r>
              <a:rPr lang="en-GB" b="1" dirty="0"/>
              <a:t> bold</a:t>
            </a:r>
            <a:endParaRPr lang="en-GB" dirty="0"/>
          </a:p>
          <a:p>
            <a:pPr defTabSz="4165590">
              <a:lnSpc>
                <a:spcPct val="110000"/>
              </a:lnSpc>
              <a:spcAft>
                <a:spcPct val="30000"/>
              </a:spcAft>
            </a:pPr>
            <a:r>
              <a:rPr lang="en-GB" sz="3200" dirty="0"/>
              <a:t>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a:t>
            </a:r>
          </a:p>
        </p:txBody>
      </p:sp>
      <p:sp>
        <p:nvSpPr>
          <p:cNvPr id="13" name="Rectangle 4"/>
          <p:cNvSpPr>
            <a:spLocks noChangeArrowheads="1"/>
          </p:cNvSpPr>
          <p:nvPr/>
        </p:nvSpPr>
        <p:spPr bwMode="auto">
          <a:xfrm>
            <a:off x="10559533" y="4327881"/>
            <a:ext cx="9116414" cy="869617"/>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Results or Expected Outcome</a:t>
            </a:r>
          </a:p>
        </p:txBody>
      </p:sp>
      <p:sp>
        <p:nvSpPr>
          <p:cNvPr id="3" name="Rectangle 2"/>
          <p:cNvSpPr/>
          <p:nvPr/>
        </p:nvSpPr>
        <p:spPr>
          <a:xfrm>
            <a:off x="10089089" y="26329867"/>
            <a:ext cx="9605927" cy="15490109"/>
          </a:xfrm>
          <a:prstGeom prst="rect">
            <a:avLst/>
          </a:prstGeom>
        </p:spPr>
        <p:txBody>
          <a:bodyPr wrap="square" lIns="365202" tIns="182601" rIns="365202" bIns="182601">
            <a:spAutoFit/>
          </a:bodyPr>
          <a:lstStyle/>
          <a:p>
            <a:pPr algn="just" defTabSz="4165590">
              <a:lnSpc>
                <a:spcPct val="110000"/>
              </a:lnSpc>
              <a:spcAft>
                <a:spcPct val="30000"/>
              </a:spcAft>
            </a:pPr>
            <a:r>
              <a:rPr lang="en-GB" sz="3200" dirty="0"/>
              <a:t>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a:t>
            </a:r>
          </a:p>
          <a:p>
            <a:pPr algn="just" defTabSz="4165590">
              <a:lnSpc>
                <a:spcPct val="110000"/>
              </a:lnSpc>
              <a:spcAft>
                <a:spcPct val="30000"/>
              </a:spcAft>
            </a:pPr>
            <a:endParaRPr lang="en-GB" sz="3200" dirty="0"/>
          </a:p>
          <a:p>
            <a:pPr algn="just" defTabSz="4165590">
              <a:spcAft>
                <a:spcPct val="15000"/>
              </a:spcAft>
            </a:pPr>
            <a:r>
              <a:rPr lang="en-GB" b="1" dirty="0"/>
              <a:t>Heading 2: Arial </a:t>
            </a:r>
            <a:r>
              <a:rPr lang="en-GB" b="1" dirty="0" smtClean="0"/>
              <a:t>40 </a:t>
            </a:r>
            <a:r>
              <a:rPr lang="en-GB" b="1" dirty="0" err="1"/>
              <a:t>pt</a:t>
            </a:r>
            <a:r>
              <a:rPr lang="en-GB" b="1" dirty="0"/>
              <a:t> bold</a:t>
            </a:r>
          </a:p>
          <a:p>
            <a:pPr marL="367738" lvl="1" indent="-348719" algn="just" defTabSz="4165590">
              <a:lnSpc>
                <a:spcPct val="110000"/>
              </a:lnSpc>
              <a:spcAft>
                <a:spcPct val="30000"/>
              </a:spcAft>
              <a:buFontTx/>
              <a:buChar char="•"/>
            </a:pPr>
            <a:r>
              <a:rPr lang="en-GB" sz="3200" dirty="0"/>
              <a:t>Here’s a bullet point</a:t>
            </a:r>
          </a:p>
          <a:p>
            <a:pPr marL="367738" lvl="1" indent="-348719" algn="just" defTabSz="4165590">
              <a:lnSpc>
                <a:spcPct val="110000"/>
              </a:lnSpc>
              <a:spcAft>
                <a:spcPct val="30000"/>
              </a:spcAft>
              <a:buFontTx/>
              <a:buChar char="•"/>
            </a:pPr>
            <a:r>
              <a:rPr lang="en-GB" sz="3200" dirty="0"/>
              <a:t>And another bullet </a:t>
            </a:r>
            <a:r>
              <a:rPr lang="en-GB" sz="3200" dirty="0" smtClean="0"/>
              <a:t>point</a:t>
            </a:r>
          </a:p>
          <a:p>
            <a:pPr marL="367738" lvl="1" indent="-348719" algn="just" defTabSz="4165590">
              <a:lnSpc>
                <a:spcPct val="110000"/>
              </a:lnSpc>
              <a:spcAft>
                <a:spcPct val="30000"/>
              </a:spcAft>
              <a:buFontTx/>
              <a:buChar char="•"/>
            </a:pPr>
            <a:r>
              <a:rPr lang="en-GB" sz="3200" dirty="0" smtClean="0"/>
              <a:t>And another bullet point</a:t>
            </a:r>
          </a:p>
          <a:p>
            <a:pPr marL="367738" lvl="1" indent="-348719" algn="just" defTabSz="4165590">
              <a:lnSpc>
                <a:spcPct val="110000"/>
              </a:lnSpc>
              <a:spcAft>
                <a:spcPct val="30000"/>
              </a:spcAft>
              <a:buFontTx/>
              <a:buChar char="•"/>
            </a:pPr>
            <a:r>
              <a:rPr lang="en-GB" sz="3200" dirty="0" smtClean="0"/>
              <a:t>And another bullet point</a:t>
            </a:r>
            <a:endParaRPr lang="en-GB" sz="3200" dirty="0"/>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a:t>
            </a:r>
          </a:p>
          <a:p>
            <a:pPr algn="just" defTabSz="4165590">
              <a:lnSpc>
                <a:spcPct val="110000"/>
              </a:lnSpc>
              <a:spcAft>
                <a:spcPct val="30000"/>
              </a:spcAft>
            </a:pPr>
            <a:endParaRPr lang="en-GB" sz="3200" dirty="0"/>
          </a:p>
          <a:p>
            <a:pPr algn="just" defTabSz="4165590">
              <a:spcAft>
                <a:spcPct val="15000"/>
              </a:spcAft>
            </a:pPr>
            <a:r>
              <a:rPr lang="en-GB" b="1" dirty="0"/>
              <a:t>Heading 2: Arial </a:t>
            </a:r>
            <a:r>
              <a:rPr lang="en-GB" b="1" dirty="0" smtClean="0"/>
              <a:t>40 </a:t>
            </a:r>
            <a:r>
              <a:rPr lang="en-GB" b="1" dirty="0" err="1"/>
              <a:t>pt</a:t>
            </a:r>
            <a:r>
              <a:rPr lang="en-GB" b="1" dirty="0"/>
              <a:t> bold</a:t>
            </a:r>
            <a:endParaRPr lang="en-GB" dirty="0"/>
          </a:p>
          <a:p>
            <a:pPr algn="just" defTabSz="4165590">
              <a:lnSpc>
                <a:spcPct val="110000"/>
              </a:lnSpc>
              <a:spcAft>
                <a:spcPct val="30000"/>
              </a:spcAft>
            </a:pPr>
            <a:r>
              <a:rPr lang="en-GB" sz="3200" dirty="0"/>
              <a:t>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 This is Arial </a:t>
            </a:r>
            <a:r>
              <a:rPr lang="en-GB" sz="3200" dirty="0" smtClean="0"/>
              <a:t>32 </a:t>
            </a:r>
            <a:r>
              <a:rPr lang="en-GB" sz="3200" dirty="0" err="1"/>
              <a:t>pt</a:t>
            </a:r>
            <a:r>
              <a:rPr lang="en-GB" sz="3200" dirty="0"/>
              <a:t> and has a line spacing of 1.1, it too, might be appropriate for the body text for your A0 poster</a:t>
            </a:r>
            <a:r>
              <a:rPr lang="en-GB" sz="3200" dirty="0" smtClean="0"/>
              <a:t>.</a:t>
            </a:r>
            <a:endParaRPr lang="en-GB" sz="3200" dirty="0"/>
          </a:p>
        </p:txBody>
      </p:sp>
      <p:sp>
        <p:nvSpPr>
          <p:cNvPr id="15" name="Rectangle 4"/>
          <p:cNvSpPr>
            <a:spLocks noChangeArrowheads="1"/>
          </p:cNvSpPr>
          <p:nvPr/>
        </p:nvSpPr>
        <p:spPr bwMode="auto">
          <a:xfrm>
            <a:off x="10463277" y="25441579"/>
            <a:ext cx="9116414" cy="864706"/>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Scientific Quality of Research </a:t>
            </a:r>
          </a:p>
        </p:txBody>
      </p:sp>
      <p:sp>
        <p:nvSpPr>
          <p:cNvPr id="16" name="Rectangle 4"/>
          <p:cNvSpPr>
            <a:spLocks noChangeArrowheads="1"/>
          </p:cNvSpPr>
          <p:nvPr/>
        </p:nvSpPr>
        <p:spPr bwMode="auto">
          <a:xfrm>
            <a:off x="20178174" y="18282147"/>
            <a:ext cx="9116414" cy="864706"/>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Impact of Research</a:t>
            </a:r>
          </a:p>
        </p:txBody>
      </p:sp>
      <p:sp>
        <p:nvSpPr>
          <p:cNvPr id="17" name="Rectangle 4"/>
          <p:cNvSpPr>
            <a:spLocks noChangeArrowheads="1"/>
          </p:cNvSpPr>
          <p:nvPr/>
        </p:nvSpPr>
        <p:spPr bwMode="auto">
          <a:xfrm>
            <a:off x="20190893" y="29284688"/>
            <a:ext cx="9116414" cy="864706"/>
          </a:xfrm>
          <a:prstGeom prst="rect">
            <a:avLst/>
          </a:prstGeom>
          <a:solidFill>
            <a:schemeClr val="accent2"/>
          </a:solidFill>
          <a:ln w="9525">
            <a:solidFill>
              <a:schemeClr val="accent2"/>
            </a:solidFill>
            <a:miter lim="800000"/>
            <a:headEnd/>
            <a:tailEnd/>
          </a:ln>
          <a:effectLst/>
        </p:spPr>
        <p:txBody>
          <a:bodyPr wrap="none" lIns="1222133" tIns="182601" rIns="790792" bIns="182601" anchor="ctr"/>
          <a:lstStyle/>
          <a:p>
            <a:pPr algn="ctr" defTabSz="4165590">
              <a:spcAft>
                <a:spcPct val="20000"/>
              </a:spcAft>
            </a:pPr>
            <a:r>
              <a:rPr lang="en-GB" sz="4400" b="1" dirty="0">
                <a:solidFill>
                  <a:schemeClr val="bg1"/>
                </a:solidFill>
              </a:rPr>
              <a:t>References</a:t>
            </a:r>
          </a:p>
        </p:txBody>
      </p:sp>
      <p:sp>
        <p:nvSpPr>
          <p:cNvPr id="19" name="Rectangle 22"/>
          <p:cNvSpPr>
            <a:spLocks noChangeArrowheads="1"/>
          </p:cNvSpPr>
          <p:nvPr/>
        </p:nvSpPr>
        <p:spPr bwMode="auto">
          <a:xfrm>
            <a:off x="20197253" y="30140829"/>
            <a:ext cx="9110055" cy="6039387"/>
          </a:xfrm>
          <a:prstGeom prst="rect">
            <a:avLst/>
          </a:prstGeom>
          <a:solidFill>
            <a:srgbClr val="FFFFFF"/>
          </a:solidFill>
          <a:ln w="9525">
            <a:noFill/>
            <a:miter lim="800000"/>
            <a:headEnd/>
            <a:tailEnd/>
          </a:ln>
          <a:effectLst/>
        </p:spPr>
        <p:txBody>
          <a:bodyPr lIns="365202" tIns="182601" rIns="365202" bIns="182601"/>
          <a:lstStyle/>
          <a:p>
            <a:pPr algn="just" defTabSz="4165590">
              <a:spcAft>
                <a:spcPct val="15000"/>
              </a:spcAft>
            </a:pPr>
            <a:r>
              <a:rPr lang="en-GB" sz="3200" dirty="0"/>
              <a:t>.</a:t>
            </a:r>
          </a:p>
          <a:p>
            <a:pPr algn="just" defTabSz="4165590">
              <a:spcAft>
                <a:spcPct val="15000"/>
              </a:spcAft>
            </a:pPr>
            <a:r>
              <a:rPr lang="en-GB" b="1" dirty="0" smtClean="0"/>
              <a:t>Heading </a:t>
            </a:r>
            <a:r>
              <a:rPr lang="en-GB" b="1" dirty="0"/>
              <a:t>2: Arial </a:t>
            </a:r>
            <a:r>
              <a:rPr lang="en-GB" b="1" dirty="0" smtClean="0"/>
              <a:t>40 </a:t>
            </a:r>
            <a:r>
              <a:rPr lang="en-GB" b="1" dirty="0"/>
              <a:t>pt bold</a:t>
            </a:r>
          </a:p>
          <a:p>
            <a:pPr marL="367738" lvl="1" indent="-348719" algn="just" defTabSz="4165590">
              <a:lnSpc>
                <a:spcPct val="110000"/>
              </a:lnSpc>
              <a:spcAft>
                <a:spcPct val="30000"/>
              </a:spcAft>
              <a:buFontTx/>
              <a:buChar char="•"/>
            </a:pPr>
            <a:r>
              <a:rPr lang="en-GB" sz="3200" dirty="0"/>
              <a:t>Here’s a bullet point</a:t>
            </a:r>
          </a:p>
          <a:p>
            <a:pPr marL="367738" lvl="1" indent="-348719" algn="just" defTabSz="4165590">
              <a:lnSpc>
                <a:spcPct val="110000"/>
              </a:lnSpc>
              <a:spcAft>
                <a:spcPct val="30000"/>
              </a:spcAft>
              <a:buFontTx/>
              <a:buChar char="•"/>
            </a:pPr>
            <a:r>
              <a:rPr lang="en-GB" sz="3200" dirty="0"/>
              <a:t>And another bullet point</a:t>
            </a:r>
          </a:p>
          <a:p>
            <a:pPr marL="367738" lvl="1" indent="-348719" algn="just" defTabSz="4165590">
              <a:lnSpc>
                <a:spcPct val="110000"/>
              </a:lnSpc>
              <a:spcAft>
                <a:spcPct val="30000"/>
              </a:spcAft>
              <a:buFontTx/>
              <a:buChar char="•"/>
            </a:pPr>
            <a:r>
              <a:rPr lang="en-GB" sz="3200" dirty="0"/>
              <a:t>And another</a:t>
            </a:r>
          </a:p>
          <a:p>
            <a:pPr marL="367738" lvl="1" indent="-348719" algn="just" defTabSz="4165590">
              <a:lnSpc>
                <a:spcPct val="110000"/>
              </a:lnSpc>
              <a:spcAft>
                <a:spcPct val="30000"/>
              </a:spcAft>
              <a:buFontTx/>
              <a:buChar char="•"/>
            </a:pPr>
            <a:r>
              <a:rPr lang="en-GB" sz="3200" dirty="0"/>
              <a:t>And yet another bullet point</a:t>
            </a:r>
          </a:p>
          <a:p>
            <a:pPr marL="367738" lvl="1" indent="-348719" algn="just" defTabSz="4165590">
              <a:lnSpc>
                <a:spcPct val="110000"/>
              </a:lnSpc>
              <a:spcAft>
                <a:spcPct val="30000"/>
              </a:spcAft>
              <a:buFontTx/>
              <a:buChar char="•"/>
            </a:pPr>
            <a:r>
              <a:rPr lang="en-GB" sz="3200" dirty="0"/>
              <a:t>And one more bullet point, and this one goes on  to 2 lines just to make sure that everything lines up</a:t>
            </a:r>
          </a:p>
        </p:txBody>
      </p:sp>
      <p:sp>
        <p:nvSpPr>
          <p:cNvPr id="20" name="Rectangle 4"/>
          <p:cNvSpPr>
            <a:spLocks noChangeArrowheads="1"/>
          </p:cNvSpPr>
          <p:nvPr/>
        </p:nvSpPr>
        <p:spPr bwMode="auto">
          <a:xfrm>
            <a:off x="20178170" y="36827610"/>
            <a:ext cx="9116414" cy="5002217"/>
          </a:xfrm>
          <a:prstGeom prst="rect">
            <a:avLst/>
          </a:prstGeom>
          <a:solidFill>
            <a:schemeClr val="accent2"/>
          </a:solidFill>
          <a:ln w="9525">
            <a:solidFill>
              <a:schemeClr val="accent2"/>
            </a:solidFill>
            <a:miter lim="800000"/>
            <a:headEnd/>
            <a:tailEnd/>
          </a:ln>
          <a:effectLst/>
        </p:spPr>
        <p:txBody>
          <a:bodyPr wrap="none" lIns="1222133" tIns="182601" rIns="790792" bIns="182601" anchor="t"/>
          <a:lstStyle/>
          <a:p>
            <a:pPr algn="ctr" defTabSz="4165590">
              <a:spcAft>
                <a:spcPct val="20000"/>
              </a:spcAft>
            </a:pPr>
            <a:r>
              <a:rPr lang="en-GB" sz="4400" b="1" dirty="0">
                <a:solidFill>
                  <a:schemeClr val="bg1"/>
                </a:solidFill>
              </a:rPr>
              <a:t>Add any logo’s of</a:t>
            </a:r>
          </a:p>
          <a:p>
            <a:pPr algn="ctr" defTabSz="4165590">
              <a:spcAft>
                <a:spcPct val="20000"/>
              </a:spcAft>
            </a:pPr>
            <a:r>
              <a:rPr lang="en-GB" sz="4400" b="1" dirty="0">
                <a:solidFill>
                  <a:schemeClr val="bg1"/>
                </a:solidFill>
              </a:rPr>
              <a:t> your University or,</a:t>
            </a:r>
          </a:p>
          <a:p>
            <a:pPr algn="ctr" defTabSz="4165590">
              <a:spcAft>
                <a:spcPct val="20000"/>
              </a:spcAft>
            </a:pPr>
            <a:r>
              <a:rPr lang="en-GB" sz="4400" b="1" dirty="0">
                <a:solidFill>
                  <a:schemeClr val="bg1"/>
                </a:solidFill>
              </a:rPr>
              <a:t> sponsor and remove this text</a:t>
            </a:r>
          </a:p>
        </p:txBody>
      </p:sp>
      <p:pic>
        <p:nvPicPr>
          <p:cNvPr id="21" name="Content Placeholder 1"/>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20533415" y="39707413"/>
            <a:ext cx="7027049" cy="1785933"/>
          </a:xfrm>
        </p:spPr>
      </p:pic>
      <p:sp>
        <p:nvSpPr>
          <p:cNvPr id="22" name="Text Box 48"/>
          <p:cNvSpPr txBox="1">
            <a:spLocks noChangeArrowheads="1"/>
          </p:cNvSpPr>
          <p:nvPr/>
        </p:nvSpPr>
        <p:spPr bwMode="auto">
          <a:xfrm>
            <a:off x="32251015" y="1131654"/>
            <a:ext cx="24460200" cy="17020044"/>
          </a:xfrm>
          <a:prstGeom prst="rect">
            <a:avLst/>
          </a:prstGeom>
          <a:solidFill>
            <a:srgbClr val="EAEAEA"/>
          </a:solidFill>
          <a:ln w="381000">
            <a:solidFill>
              <a:srgbClr val="FF0000"/>
            </a:solidFill>
            <a:miter lim="800000"/>
            <a:headEnd/>
            <a:tailEnd/>
          </a:ln>
        </p:spPr>
        <p:txBody>
          <a:bodyPr lIns="365760" tIns="365760" rIns="365760" bIns="365760">
            <a:spAutoFit/>
          </a:bodyPr>
          <a:lstStyle>
            <a:lvl1pPr defTabSz="3762375" eaLnBrk="0" hangingPunct="0">
              <a:defRPr sz="3100">
                <a:solidFill>
                  <a:schemeClr val="tx1"/>
                </a:solidFill>
                <a:latin typeface="Arial" pitchFamily="34" charset="0"/>
              </a:defRPr>
            </a:lvl1pPr>
            <a:lvl2pPr marL="742950" indent="-285750" defTabSz="3762375" eaLnBrk="0" hangingPunct="0">
              <a:defRPr sz="3100">
                <a:solidFill>
                  <a:schemeClr val="tx1"/>
                </a:solidFill>
                <a:latin typeface="Arial" pitchFamily="34" charset="0"/>
              </a:defRPr>
            </a:lvl2pPr>
            <a:lvl3pPr marL="1143000" indent="-228600" defTabSz="3762375" eaLnBrk="0" hangingPunct="0">
              <a:defRPr sz="3100">
                <a:solidFill>
                  <a:schemeClr val="tx1"/>
                </a:solidFill>
                <a:latin typeface="Arial" pitchFamily="34" charset="0"/>
              </a:defRPr>
            </a:lvl3pPr>
            <a:lvl4pPr marL="1600200" indent="-228600" defTabSz="3762375" eaLnBrk="0" hangingPunct="0">
              <a:defRPr sz="3100">
                <a:solidFill>
                  <a:schemeClr val="tx1"/>
                </a:solidFill>
                <a:latin typeface="Arial" pitchFamily="34" charset="0"/>
              </a:defRPr>
            </a:lvl4pPr>
            <a:lvl5pPr marL="2057400" indent="-228600" defTabSz="3762375" eaLnBrk="0" hangingPunct="0">
              <a:defRPr sz="3100">
                <a:solidFill>
                  <a:schemeClr val="tx1"/>
                </a:solidFill>
                <a:latin typeface="Arial" pitchFamily="34" charset="0"/>
              </a:defRPr>
            </a:lvl5pPr>
            <a:lvl6pPr marL="2514600" indent="-228600" defTabSz="3762375" eaLnBrk="0" fontAlgn="base" hangingPunct="0">
              <a:spcBef>
                <a:spcPct val="0"/>
              </a:spcBef>
              <a:spcAft>
                <a:spcPct val="0"/>
              </a:spcAft>
              <a:defRPr sz="3100">
                <a:solidFill>
                  <a:schemeClr val="tx1"/>
                </a:solidFill>
                <a:latin typeface="Arial" pitchFamily="34" charset="0"/>
              </a:defRPr>
            </a:lvl6pPr>
            <a:lvl7pPr marL="2971800" indent="-228600" defTabSz="3762375" eaLnBrk="0" fontAlgn="base" hangingPunct="0">
              <a:spcBef>
                <a:spcPct val="0"/>
              </a:spcBef>
              <a:spcAft>
                <a:spcPct val="0"/>
              </a:spcAft>
              <a:defRPr sz="3100">
                <a:solidFill>
                  <a:schemeClr val="tx1"/>
                </a:solidFill>
                <a:latin typeface="Arial" pitchFamily="34" charset="0"/>
              </a:defRPr>
            </a:lvl7pPr>
            <a:lvl8pPr marL="3429000" indent="-228600" defTabSz="3762375" eaLnBrk="0" fontAlgn="base" hangingPunct="0">
              <a:spcBef>
                <a:spcPct val="0"/>
              </a:spcBef>
              <a:spcAft>
                <a:spcPct val="0"/>
              </a:spcAft>
              <a:defRPr sz="3100">
                <a:solidFill>
                  <a:schemeClr val="tx1"/>
                </a:solidFill>
                <a:latin typeface="Arial" pitchFamily="34" charset="0"/>
              </a:defRPr>
            </a:lvl8pPr>
            <a:lvl9pPr marL="3886200" indent="-228600" defTabSz="3762375" eaLnBrk="0" fontAlgn="base" hangingPunct="0">
              <a:spcBef>
                <a:spcPct val="0"/>
              </a:spcBef>
              <a:spcAft>
                <a:spcPct val="0"/>
              </a:spcAft>
              <a:defRPr sz="3100">
                <a:solidFill>
                  <a:schemeClr val="tx1"/>
                </a:solidFill>
                <a:latin typeface="Arial" pitchFamily="34" charset="0"/>
              </a:defRPr>
            </a:lvl9pPr>
          </a:lstStyle>
          <a:p>
            <a:pPr eaLnBrk="1" hangingPunct="1"/>
            <a:r>
              <a:rPr lang="en-US" altLang="ja-JP" sz="4600" dirty="0">
                <a:latin typeface="Calibri" pitchFamily="34" charset="0"/>
                <a:ea typeface="MS PGothic" pitchFamily="34" charset="-128"/>
              </a:rPr>
              <a:t>This scientific poster </a:t>
            </a:r>
            <a:r>
              <a:rPr lang="en-US" altLang="ja-JP" sz="4600" dirty="0" smtClean="0">
                <a:latin typeface="Calibri" pitchFamily="34" charset="0"/>
                <a:ea typeface="MS PGothic" pitchFamily="34" charset="-128"/>
              </a:rPr>
              <a:t>for the IRRB Young Researcher Awards 2016.</a:t>
            </a:r>
          </a:p>
          <a:p>
            <a:pPr eaLnBrk="1" hangingPunct="1"/>
            <a:endParaRPr lang="en-US" altLang="ja-JP" sz="4600" dirty="0">
              <a:latin typeface="Calibri" pitchFamily="34" charset="0"/>
              <a:ea typeface="MS PGothic" pitchFamily="34" charset="-128"/>
            </a:endParaRPr>
          </a:p>
          <a:p>
            <a:pPr eaLnBrk="1" hangingPunct="1"/>
            <a:r>
              <a:rPr lang="en-US" altLang="ja-JP" sz="4600" dirty="0" smtClean="0">
                <a:latin typeface="Calibri" pitchFamily="34" charset="0"/>
                <a:ea typeface="MS PGothic" pitchFamily="34" charset="-128"/>
              </a:rPr>
              <a:t>Young Researcher are defined by IRRB as:</a:t>
            </a:r>
            <a:r>
              <a:rPr lang="en-US" altLang="ja-JP" sz="4600" i="1" dirty="0" smtClean="0">
                <a:latin typeface="Calibri" pitchFamily="34" charset="0"/>
                <a:ea typeface="MS PGothic" pitchFamily="34" charset="-128"/>
              </a:rPr>
              <a:t> </a:t>
            </a:r>
          </a:p>
          <a:p>
            <a:pPr algn="ctr" eaLnBrk="1" hangingPunct="1"/>
            <a:endParaRPr lang="en-US" altLang="ja-JP" sz="4600" i="1" dirty="0">
              <a:latin typeface="Calibri" pitchFamily="34" charset="0"/>
              <a:ea typeface="MS PGothic" pitchFamily="34" charset="-128"/>
            </a:endParaRPr>
          </a:p>
          <a:p>
            <a:pPr algn="ctr" eaLnBrk="1" hangingPunct="1"/>
            <a:r>
              <a:rPr lang="en-US" altLang="ja-JP" sz="4600" i="1" dirty="0" smtClean="0">
                <a:latin typeface="Calibri" pitchFamily="34" charset="0"/>
                <a:ea typeface="MS PGothic" pitchFamily="34" charset="-128"/>
              </a:rPr>
              <a:t>A researcher </a:t>
            </a:r>
            <a:r>
              <a:rPr lang="en-US" altLang="ja-JP" sz="4600" i="1" dirty="0">
                <a:latin typeface="Calibri" pitchFamily="34" charset="0"/>
                <a:ea typeface="MS PGothic" pitchFamily="34" charset="-128"/>
              </a:rPr>
              <a:t>under 30 years of age being in possession of any degree  </a:t>
            </a:r>
            <a:r>
              <a:rPr lang="en-US" altLang="ja-JP" sz="4600" i="1" dirty="0" smtClean="0">
                <a:latin typeface="Calibri" pitchFamily="34" charset="0"/>
                <a:ea typeface="MS PGothic" pitchFamily="34" charset="-128"/>
              </a:rPr>
              <a:t/>
            </a:r>
            <a:br>
              <a:rPr lang="en-US" altLang="ja-JP" sz="4600" i="1" dirty="0" smtClean="0">
                <a:latin typeface="Calibri" pitchFamily="34" charset="0"/>
                <a:ea typeface="MS PGothic" pitchFamily="34" charset="-128"/>
              </a:rPr>
            </a:br>
            <a:r>
              <a:rPr lang="en-US" altLang="ja-JP" sz="4600" i="1" dirty="0" smtClean="0">
                <a:latin typeface="Calibri" pitchFamily="34" charset="0"/>
                <a:ea typeface="MS PGothic" pitchFamily="34" charset="-128"/>
              </a:rPr>
              <a:t>(Undergraduate</a:t>
            </a:r>
            <a:r>
              <a:rPr lang="en-US" altLang="ja-JP" sz="4600" i="1" dirty="0">
                <a:latin typeface="Calibri" pitchFamily="34" charset="0"/>
                <a:ea typeface="MS PGothic" pitchFamily="34" charset="-128"/>
              </a:rPr>
              <a:t>, </a:t>
            </a:r>
            <a:r>
              <a:rPr lang="en-US" altLang="ja-JP" sz="4600" i="1" dirty="0" smtClean="0">
                <a:latin typeface="Calibri" pitchFamily="34" charset="0"/>
                <a:ea typeface="MS PGothic" pitchFamily="34" charset="-128"/>
              </a:rPr>
              <a:t>Master’s </a:t>
            </a:r>
            <a:r>
              <a:rPr lang="en-US" altLang="ja-JP" sz="4600" i="1" dirty="0">
                <a:latin typeface="Calibri" pitchFamily="34" charset="0"/>
                <a:ea typeface="MS PGothic" pitchFamily="34" charset="-128"/>
              </a:rPr>
              <a:t>degree or PhD) </a:t>
            </a:r>
            <a:endParaRPr lang="en-US" altLang="ja-JP" sz="4600" i="1" dirty="0" smtClean="0">
              <a:latin typeface="Calibri" pitchFamily="34" charset="0"/>
              <a:ea typeface="MS PGothic" pitchFamily="34" charset="-128"/>
            </a:endParaRPr>
          </a:p>
          <a:p>
            <a:pPr algn="ctr" eaLnBrk="1" hangingPunct="1"/>
            <a:endParaRPr lang="en-US" altLang="ja-JP" sz="4600" i="1" dirty="0" smtClean="0">
              <a:latin typeface="Calibri" pitchFamily="34" charset="0"/>
              <a:ea typeface="MS PGothic" pitchFamily="34" charset="-128"/>
            </a:endParaRPr>
          </a:p>
          <a:p>
            <a:pPr algn="ctr" eaLnBrk="1" hangingPunct="1"/>
            <a:r>
              <a:rPr lang="en-US" altLang="ja-JP" sz="4600" i="1" dirty="0" smtClean="0">
                <a:latin typeface="Calibri" pitchFamily="34" charset="0"/>
                <a:ea typeface="MS PGothic" pitchFamily="34" charset="-128"/>
              </a:rPr>
              <a:t>OR </a:t>
            </a:r>
          </a:p>
          <a:p>
            <a:pPr algn="ctr" eaLnBrk="1" hangingPunct="1"/>
            <a:r>
              <a:rPr lang="en-US" altLang="ja-JP" sz="4600" i="1" dirty="0">
                <a:latin typeface="Calibri" pitchFamily="34" charset="0"/>
                <a:ea typeface="MS PGothic" pitchFamily="34" charset="-128"/>
              </a:rPr>
              <a:t>A researcher under 30years of age </a:t>
            </a:r>
            <a:r>
              <a:rPr lang="en-US" altLang="ja-JP" sz="4600" i="1" dirty="0" smtClean="0">
                <a:latin typeface="Calibri" pitchFamily="34" charset="0"/>
                <a:ea typeface="MS PGothic" pitchFamily="34" charset="-128"/>
              </a:rPr>
              <a:t>studying </a:t>
            </a:r>
            <a:r>
              <a:rPr lang="en-US" altLang="ja-JP" sz="4600" i="1" dirty="0">
                <a:latin typeface="Calibri" pitchFamily="34" charset="0"/>
                <a:ea typeface="MS PGothic" pitchFamily="34" charset="-128"/>
              </a:rPr>
              <a:t>to obtain </a:t>
            </a:r>
            <a:r>
              <a:rPr lang="en-US" altLang="ja-JP" sz="4600" i="1" dirty="0" smtClean="0">
                <a:latin typeface="Calibri" pitchFamily="34" charset="0"/>
                <a:ea typeface="MS PGothic" pitchFamily="34" charset="-128"/>
              </a:rPr>
              <a:t>any </a:t>
            </a:r>
            <a:r>
              <a:rPr lang="en-US" altLang="ja-JP" sz="4600" i="1" dirty="0">
                <a:latin typeface="Calibri" pitchFamily="34" charset="0"/>
                <a:ea typeface="MS PGothic" pitchFamily="34" charset="-128"/>
              </a:rPr>
              <a:t>degree  </a:t>
            </a:r>
            <a:r>
              <a:rPr lang="en-US" altLang="ja-JP" sz="4600" i="1" dirty="0" smtClean="0">
                <a:latin typeface="Calibri" pitchFamily="34" charset="0"/>
                <a:ea typeface="MS PGothic" pitchFamily="34" charset="-128"/>
              </a:rPr>
              <a:t/>
            </a:r>
            <a:br>
              <a:rPr lang="en-US" altLang="ja-JP" sz="4600" i="1" dirty="0" smtClean="0">
                <a:latin typeface="Calibri" pitchFamily="34" charset="0"/>
                <a:ea typeface="MS PGothic" pitchFamily="34" charset="-128"/>
              </a:rPr>
            </a:br>
            <a:r>
              <a:rPr lang="en-US" altLang="ja-JP" sz="4600" i="1" dirty="0" smtClean="0">
                <a:latin typeface="Calibri" pitchFamily="34" charset="0"/>
                <a:ea typeface="MS PGothic" pitchFamily="34" charset="-128"/>
              </a:rPr>
              <a:t>(Undergraduate</a:t>
            </a:r>
            <a:r>
              <a:rPr lang="en-US" altLang="ja-JP" sz="4600" i="1" dirty="0">
                <a:latin typeface="Calibri" pitchFamily="34" charset="0"/>
                <a:ea typeface="MS PGothic" pitchFamily="34" charset="-128"/>
              </a:rPr>
              <a:t>, </a:t>
            </a:r>
            <a:r>
              <a:rPr lang="en-US" altLang="ja-JP" sz="4600" i="1" dirty="0" smtClean="0">
                <a:latin typeface="Calibri" pitchFamily="34" charset="0"/>
                <a:ea typeface="MS PGothic" pitchFamily="34" charset="-128"/>
              </a:rPr>
              <a:t>Master’s </a:t>
            </a:r>
            <a:r>
              <a:rPr lang="en-US" altLang="ja-JP" sz="4600" i="1" dirty="0">
                <a:latin typeface="Calibri" pitchFamily="34" charset="0"/>
                <a:ea typeface="MS PGothic" pitchFamily="34" charset="-128"/>
              </a:rPr>
              <a:t>degree or PhD) </a:t>
            </a:r>
          </a:p>
          <a:p>
            <a:pPr eaLnBrk="1" hangingPunct="1"/>
            <a:endParaRPr lang="en-US" altLang="ja-JP" sz="4600" dirty="0" smtClean="0">
              <a:latin typeface="Calibri" pitchFamily="34" charset="0"/>
              <a:ea typeface="MS PGothic" pitchFamily="34" charset="-128"/>
            </a:endParaRPr>
          </a:p>
          <a:p>
            <a:pPr algn="ctr" eaLnBrk="1" hangingPunct="1"/>
            <a:r>
              <a:rPr lang="en-US" altLang="ja-JP" sz="4600" dirty="0" smtClean="0">
                <a:latin typeface="Calibri" pitchFamily="34" charset="0"/>
                <a:ea typeface="MS PGothic" pitchFamily="34" charset="-128"/>
              </a:rPr>
              <a:t>--------------------------------------------------------</a:t>
            </a:r>
            <a:endParaRPr lang="en-US" altLang="ja-JP" sz="4600" dirty="0">
              <a:latin typeface="Calibri" pitchFamily="34" charset="0"/>
              <a:ea typeface="MS PGothic" pitchFamily="34" charset="-128"/>
            </a:endParaRPr>
          </a:p>
          <a:p>
            <a:pPr eaLnBrk="1" hangingPunct="1"/>
            <a:r>
              <a:rPr lang="en-US" altLang="ja-JP" sz="4600" dirty="0">
                <a:latin typeface="Calibri" pitchFamily="34" charset="0"/>
                <a:ea typeface="MS PGothic" pitchFamily="34" charset="-128"/>
              </a:rPr>
              <a:t>If you opened this file directly from a web browser, you’ll want to save it to your computer before adding your poster </a:t>
            </a:r>
            <a:r>
              <a:rPr lang="en-US" altLang="ja-JP" sz="4600" dirty="0" smtClean="0">
                <a:latin typeface="Calibri" pitchFamily="34" charset="0"/>
                <a:ea typeface="MS PGothic" pitchFamily="34" charset="-128"/>
              </a:rPr>
              <a:t>information. </a:t>
            </a:r>
          </a:p>
          <a:p>
            <a:pPr eaLnBrk="1" hangingPunct="1"/>
            <a:endParaRPr lang="en-US" altLang="ja-JP" sz="4600" dirty="0">
              <a:latin typeface="Calibri" pitchFamily="34" charset="0"/>
              <a:ea typeface="MS PGothic" pitchFamily="34" charset="-128"/>
            </a:endParaRPr>
          </a:p>
          <a:p>
            <a:pPr eaLnBrk="1" hangingPunct="1"/>
            <a:r>
              <a:rPr lang="en-US" altLang="ja-JP" sz="4600" dirty="0" smtClean="0">
                <a:latin typeface="Calibri" pitchFamily="34" charset="0"/>
                <a:ea typeface="MS PGothic" pitchFamily="34" charset="-128"/>
              </a:rPr>
              <a:t>All heading and font size are to remain fixed, however you may move the heading to allow different amounts of text in each section you may also resize pictures or graphics to fit.</a:t>
            </a:r>
            <a:r>
              <a:rPr lang="en-US" altLang="ja-JP" sz="4600" dirty="0">
                <a:latin typeface="Calibri" pitchFamily="34" charset="0"/>
                <a:ea typeface="MS PGothic" pitchFamily="34" charset="-128"/>
              </a:rPr>
              <a:t/>
            </a:r>
            <a:br>
              <a:rPr lang="en-US" altLang="ja-JP" sz="4600" dirty="0">
                <a:latin typeface="Calibri" pitchFamily="34" charset="0"/>
                <a:ea typeface="MS PGothic" pitchFamily="34" charset="-128"/>
              </a:rPr>
            </a:br>
            <a:endParaRPr lang="en-US" altLang="ja-JP" sz="4600" dirty="0">
              <a:latin typeface="Calibri" pitchFamily="34" charset="0"/>
              <a:ea typeface="MS PGothic" pitchFamily="34" charset="-128"/>
            </a:endParaRPr>
          </a:p>
          <a:p>
            <a:pPr eaLnBrk="1" hangingPunct="1"/>
            <a:r>
              <a:rPr lang="en-US" altLang="ja-JP" sz="4600" dirty="0">
                <a:latin typeface="Calibri" pitchFamily="34" charset="0"/>
                <a:ea typeface="MS PGothic" pitchFamily="34" charset="-128"/>
              </a:rPr>
              <a:t>This template has a page size of </a:t>
            </a:r>
            <a:r>
              <a:rPr lang="en-US" altLang="ja-JP" sz="4600" b="1" dirty="0">
                <a:latin typeface="Calibri" pitchFamily="34" charset="0"/>
                <a:ea typeface="MS PGothic" pitchFamily="34" charset="-128"/>
              </a:rPr>
              <a:t> </a:t>
            </a:r>
            <a:r>
              <a:rPr lang="en-US" altLang="ja-JP" sz="4600" b="1" dirty="0" smtClean="0">
                <a:latin typeface="Calibri" pitchFamily="34" charset="0"/>
                <a:ea typeface="MS PGothic" pitchFamily="34" charset="-128"/>
              </a:rPr>
              <a:t>1189mm </a:t>
            </a:r>
            <a:r>
              <a:rPr lang="en-US" altLang="ja-JP" sz="4600" b="1" dirty="0">
                <a:latin typeface="Calibri" pitchFamily="34" charset="0"/>
                <a:ea typeface="MS PGothic" pitchFamily="34" charset="-128"/>
              </a:rPr>
              <a:t>x </a:t>
            </a:r>
            <a:r>
              <a:rPr lang="en-US" altLang="ja-JP" sz="4600" b="1" dirty="0" smtClean="0">
                <a:latin typeface="Calibri" pitchFamily="34" charset="0"/>
                <a:ea typeface="MS PGothic" pitchFamily="34" charset="-128"/>
              </a:rPr>
              <a:t>841mm</a:t>
            </a:r>
            <a:r>
              <a:rPr lang="en-US" altLang="ja-JP" sz="4600" dirty="0" smtClean="0">
                <a:latin typeface="Calibri" pitchFamily="34" charset="0"/>
                <a:ea typeface="MS PGothic" pitchFamily="34" charset="-128"/>
              </a:rPr>
              <a:t>.</a:t>
            </a:r>
            <a:r>
              <a:rPr lang="en-US" altLang="ja-JP" sz="4600" b="1" dirty="0" smtClean="0">
                <a:latin typeface="Calibri" pitchFamily="34" charset="0"/>
                <a:ea typeface="MS PGothic" pitchFamily="34" charset="-128"/>
              </a:rPr>
              <a:t> </a:t>
            </a:r>
            <a:r>
              <a:rPr lang="en-US" altLang="ja-JP" sz="4600" dirty="0" smtClean="0">
                <a:latin typeface="Calibri" pitchFamily="34" charset="0"/>
                <a:ea typeface="MS PGothic" pitchFamily="34" charset="-128"/>
              </a:rPr>
              <a:t>Do not change the </a:t>
            </a:r>
            <a:r>
              <a:rPr lang="en-US" altLang="ja-JP" sz="4600" dirty="0">
                <a:latin typeface="Calibri" pitchFamily="34" charset="0"/>
                <a:ea typeface="MS PGothic" pitchFamily="34" charset="-128"/>
              </a:rPr>
              <a:t>page size of the </a:t>
            </a:r>
            <a:r>
              <a:rPr lang="en-US" altLang="ja-JP" sz="4600" dirty="0" smtClean="0">
                <a:latin typeface="Calibri" pitchFamily="34" charset="0"/>
                <a:ea typeface="MS PGothic" pitchFamily="34" charset="-128"/>
              </a:rPr>
              <a:t>template, please </a:t>
            </a:r>
            <a:r>
              <a:rPr lang="en-US" altLang="ja-JP" sz="4600" dirty="0">
                <a:latin typeface="Calibri" pitchFamily="34" charset="0"/>
                <a:ea typeface="MS PGothic" pitchFamily="34" charset="-128"/>
              </a:rPr>
              <a:t>keep in mind, if </a:t>
            </a:r>
            <a:r>
              <a:rPr lang="en-US" altLang="ja-JP" sz="4600" dirty="0" smtClean="0">
                <a:latin typeface="Calibri" pitchFamily="34" charset="0"/>
                <a:ea typeface="MS PGothic" pitchFamily="34" charset="-128"/>
              </a:rPr>
              <a:t>will not print correctly if you do.</a:t>
            </a:r>
          </a:p>
          <a:p>
            <a:pPr algn="ctr" eaLnBrk="1" hangingPunct="1"/>
            <a:endParaRPr lang="en-US" altLang="ja-JP" sz="4600" dirty="0">
              <a:latin typeface="Calibri" pitchFamily="34" charset="0"/>
              <a:ea typeface="MS PGothic" pitchFamily="34" charset="-128"/>
            </a:endParaRPr>
          </a:p>
          <a:p>
            <a:pPr algn="ctr" eaLnBrk="1" hangingPunct="1"/>
            <a:r>
              <a:rPr lang="en-US" altLang="ja-JP" sz="4600" b="1" dirty="0">
                <a:solidFill>
                  <a:srgbClr val="FF0000"/>
                </a:solidFill>
                <a:latin typeface="Calibri" pitchFamily="34" charset="0"/>
                <a:ea typeface="MS PGothic" pitchFamily="34" charset="-128"/>
              </a:rPr>
              <a:t>TO DELETE THIS BOX, CLICK ON THE RED BORDER AND PRESS THE DELETE KEY ON YOUR KEYBOARD</a:t>
            </a:r>
            <a:r>
              <a:rPr lang="en-US" altLang="ja-JP" sz="4600" b="1" dirty="0" smtClean="0">
                <a:solidFill>
                  <a:srgbClr val="FF0000"/>
                </a:solidFill>
                <a:latin typeface="Calibri" pitchFamily="34" charset="0"/>
                <a:ea typeface="MS PGothic" pitchFamily="34" charset="-128"/>
              </a:rPr>
              <a:t>.</a:t>
            </a:r>
            <a:endParaRPr lang="en-US" altLang="ja-JP" sz="4600" b="1" dirty="0">
              <a:solidFill>
                <a:srgbClr val="FF0000"/>
              </a:solidFill>
              <a:latin typeface="Calibri" pitchFamily="34" charset="0"/>
              <a:ea typeface="MS PGothic" pitchFamily="34"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777777"/>
      </a:lt2>
      <a:accent1>
        <a:srgbClr val="DDDDDD"/>
      </a:accent1>
      <a:accent2>
        <a:srgbClr val="33CCCC"/>
      </a:accent2>
      <a:accent3>
        <a:srgbClr val="FFFFFF"/>
      </a:accent3>
      <a:accent4>
        <a:srgbClr val="000000"/>
      </a:accent4>
      <a:accent5>
        <a:srgbClr val="EBEBEB"/>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777777"/>
        </a:lt2>
        <a:accent1>
          <a:srgbClr val="DDDDDD"/>
        </a:accent1>
        <a:accent2>
          <a:srgbClr val="33CCCC"/>
        </a:accent2>
        <a:accent3>
          <a:srgbClr val="FFFFFF"/>
        </a:accent3>
        <a:accent4>
          <a:srgbClr val="000000"/>
        </a:accent4>
        <a:accent5>
          <a:srgbClr val="EBEBE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1132</Words>
  <Application>Microsoft Macintosh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MS PGothic</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IRRB POSTER</dc:title>
  <dc:creator/>
  <cp:lastModifiedBy>Bruce Carnaby</cp:lastModifiedBy>
  <cp:revision>1</cp:revision>
  <dcterms:created xsi:type="dcterms:W3CDTF">2007-03-05T14:13:19Z</dcterms:created>
  <dcterms:modified xsi:type="dcterms:W3CDTF">2015-05-01T10:09:23Z</dcterms:modified>
</cp:coreProperties>
</file>